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 id="2147483667" r:id="rId5"/>
    <p:sldMasterId id="2147483732" r:id="rId6"/>
  </p:sldMasterIdLst>
  <p:notesMasterIdLst>
    <p:notesMasterId r:id="rId32"/>
  </p:notesMasterIdLst>
  <p:sldIdLst>
    <p:sldId id="256" r:id="rId7"/>
    <p:sldId id="257" r:id="rId8"/>
    <p:sldId id="259" r:id="rId9"/>
    <p:sldId id="258" r:id="rId10"/>
    <p:sldId id="260" r:id="rId11"/>
    <p:sldId id="297" r:id="rId12"/>
    <p:sldId id="282" r:id="rId13"/>
    <p:sldId id="284" r:id="rId14"/>
    <p:sldId id="298" r:id="rId15"/>
    <p:sldId id="286" r:id="rId16"/>
    <p:sldId id="299" r:id="rId17"/>
    <p:sldId id="283" r:id="rId18"/>
    <p:sldId id="287" r:id="rId19"/>
    <p:sldId id="288" r:id="rId20"/>
    <p:sldId id="262" r:id="rId21"/>
    <p:sldId id="261" r:id="rId22"/>
    <p:sldId id="271" r:id="rId23"/>
    <p:sldId id="263" r:id="rId24"/>
    <p:sldId id="270" r:id="rId25"/>
    <p:sldId id="264" r:id="rId26"/>
    <p:sldId id="269" r:id="rId27"/>
    <p:sldId id="268" r:id="rId28"/>
    <p:sldId id="265" r:id="rId29"/>
    <p:sldId id="289" r:id="rId30"/>
    <p:sldId id="267"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A9F9E3-AF2A-4E0D-A7E6-18E1954F35A2}" v="128" dt="2021-02-25T20:38:23.51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13A9F9E3-AF2A-4E0D-A7E6-18E1954F35A2}"/>
    <pc:docChg chg="undo custSel addSld delSld modSld sldOrd addMainMaster delMainMaster modMainMaster">
      <pc:chgData name="Pascalle Cup" userId="acdf420d-3d1b-463e-9173-44ff0cd1b36a" providerId="ADAL" clId="{13A9F9E3-AF2A-4E0D-A7E6-18E1954F35A2}" dt="2021-02-25T20:39:03.948" v="1709" actId="121"/>
      <pc:docMkLst>
        <pc:docMk/>
      </pc:docMkLst>
      <pc:sldChg chg="addSp delSp modSp mod setBg addAnim delAnim">
        <pc:chgData name="Pascalle Cup" userId="acdf420d-3d1b-463e-9173-44ff0cd1b36a" providerId="ADAL" clId="{13A9F9E3-AF2A-4E0D-A7E6-18E1954F35A2}" dt="2021-02-25T19:54:53.344" v="701" actId="20577"/>
        <pc:sldMkLst>
          <pc:docMk/>
          <pc:sldMk cId="1182649967" sldId="256"/>
        </pc:sldMkLst>
        <pc:spChg chg="mod ord">
          <ac:chgData name="Pascalle Cup" userId="acdf420d-3d1b-463e-9173-44ff0cd1b36a" providerId="ADAL" clId="{13A9F9E3-AF2A-4E0D-A7E6-18E1954F35A2}" dt="2021-02-25T18:24:26.163" v="572" actId="26606"/>
          <ac:spMkLst>
            <pc:docMk/>
            <pc:sldMk cId="1182649967" sldId="256"/>
            <ac:spMk id="2" creationId="{E2B07D7C-A24C-4679-A094-6266B0DB6E74}"/>
          </ac:spMkLst>
        </pc:spChg>
        <pc:spChg chg="mod ord">
          <ac:chgData name="Pascalle Cup" userId="acdf420d-3d1b-463e-9173-44ff0cd1b36a" providerId="ADAL" clId="{13A9F9E3-AF2A-4E0D-A7E6-18E1954F35A2}" dt="2021-02-25T19:54:53.344" v="701" actId="20577"/>
          <ac:spMkLst>
            <pc:docMk/>
            <pc:sldMk cId="1182649967" sldId="256"/>
            <ac:spMk id="3" creationId="{BCA7C653-1FD5-46AC-A4E5-F8B6F6363263}"/>
          </ac:spMkLst>
        </pc:spChg>
        <pc:spChg chg="add del">
          <ac:chgData name="Pascalle Cup" userId="acdf420d-3d1b-463e-9173-44ff0cd1b36a" providerId="ADAL" clId="{13A9F9E3-AF2A-4E0D-A7E6-18E1954F35A2}" dt="2021-02-25T18:24:24.306" v="568" actId="26606"/>
          <ac:spMkLst>
            <pc:docMk/>
            <pc:sldMk cId="1182649967" sldId="256"/>
            <ac:spMk id="9" creationId="{07322A9E-F1EC-405E-8971-BA906EFFCCB8}"/>
          </ac:spMkLst>
        </pc:spChg>
        <pc:spChg chg="add del">
          <ac:chgData name="Pascalle Cup" userId="acdf420d-3d1b-463e-9173-44ff0cd1b36a" providerId="ADAL" clId="{13A9F9E3-AF2A-4E0D-A7E6-18E1954F35A2}" dt="2021-02-25T18:24:24.306" v="568" actId="26606"/>
          <ac:spMkLst>
            <pc:docMk/>
            <pc:sldMk cId="1182649967" sldId="256"/>
            <ac:spMk id="11" creationId="{A5704422-1118-4FD1-95AD-29A064EB80D9}"/>
          </ac:spMkLst>
        </pc:spChg>
        <pc:spChg chg="add del">
          <ac:chgData name="Pascalle Cup" userId="acdf420d-3d1b-463e-9173-44ff0cd1b36a" providerId="ADAL" clId="{13A9F9E3-AF2A-4E0D-A7E6-18E1954F35A2}" dt="2021-02-25T18:24:24.306" v="568" actId="26606"/>
          <ac:spMkLst>
            <pc:docMk/>
            <pc:sldMk cId="1182649967" sldId="256"/>
            <ac:spMk id="13" creationId="{A88B2AAA-B805-498E-A9E6-98B885855498}"/>
          </ac:spMkLst>
        </pc:spChg>
        <pc:spChg chg="add del">
          <ac:chgData name="Pascalle Cup" userId="acdf420d-3d1b-463e-9173-44ff0cd1b36a" providerId="ADAL" clId="{13A9F9E3-AF2A-4E0D-A7E6-18E1954F35A2}" dt="2021-02-25T18:24:24.306" v="568" actId="26606"/>
          <ac:spMkLst>
            <pc:docMk/>
            <pc:sldMk cId="1182649967" sldId="256"/>
            <ac:spMk id="15" creationId="{9B8051E0-19D7-43E1-BFD9-E6DBFEB3A3F1}"/>
          </ac:spMkLst>
        </pc:spChg>
        <pc:spChg chg="add del">
          <ac:chgData name="Pascalle Cup" userId="acdf420d-3d1b-463e-9173-44ff0cd1b36a" providerId="ADAL" clId="{13A9F9E3-AF2A-4E0D-A7E6-18E1954F35A2}" dt="2021-02-25T18:24:24.306" v="568" actId="26606"/>
          <ac:spMkLst>
            <pc:docMk/>
            <pc:sldMk cId="1182649967" sldId="256"/>
            <ac:spMk id="17" creationId="{4EDB2B02-86A2-46F5-A4BE-B7D9B10411D6}"/>
          </ac:spMkLst>
        </pc:spChg>
        <pc:spChg chg="add del">
          <ac:chgData name="Pascalle Cup" userId="acdf420d-3d1b-463e-9173-44ff0cd1b36a" providerId="ADAL" clId="{13A9F9E3-AF2A-4E0D-A7E6-18E1954F35A2}" dt="2021-02-25T18:24:24.306" v="568" actId="26606"/>
          <ac:spMkLst>
            <pc:docMk/>
            <pc:sldMk cId="1182649967" sldId="256"/>
            <ac:spMk id="19" creationId="{43954639-FB5D-41F4-9560-6F6DFE778425}"/>
          </ac:spMkLst>
        </pc:spChg>
        <pc:spChg chg="add del">
          <ac:chgData name="Pascalle Cup" userId="acdf420d-3d1b-463e-9173-44ff0cd1b36a" providerId="ADAL" clId="{13A9F9E3-AF2A-4E0D-A7E6-18E1954F35A2}" dt="2021-02-25T18:24:24.306" v="568" actId="26606"/>
          <ac:spMkLst>
            <pc:docMk/>
            <pc:sldMk cId="1182649967" sldId="256"/>
            <ac:spMk id="21" creationId="{E898931C-0323-41FA-A036-20F818B1FF81}"/>
          </ac:spMkLst>
        </pc:spChg>
        <pc:spChg chg="add del">
          <ac:chgData name="Pascalle Cup" userId="acdf420d-3d1b-463e-9173-44ff0cd1b36a" providerId="ADAL" clId="{13A9F9E3-AF2A-4E0D-A7E6-18E1954F35A2}" dt="2021-02-25T18:24:24.306" v="568" actId="26606"/>
          <ac:spMkLst>
            <pc:docMk/>
            <pc:sldMk cId="1182649967" sldId="256"/>
            <ac:spMk id="23" creationId="{89AFE9DD-0792-4B98-B4EB-97ACA17E6AA8}"/>
          </ac:spMkLst>
        </pc:spChg>
        <pc:spChg chg="add del">
          <ac:chgData name="Pascalle Cup" userId="acdf420d-3d1b-463e-9173-44ff0cd1b36a" providerId="ADAL" clId="{13A9F9E3-AF2A-4E0D-A7E6-18E1954F35A2}" dt="2021-02-25T18:24:24.306" v="568" actId="26606"/>
          <ac:spMkLst>
            <pc:docMk/>
            <pc:sldMk cId="1182649967" sldId="256"/>
            <ac:spMk id="25" creationId="{3981F5C4-9AE1-404E-AF44-A4E6DB374F9D}"/>
          </ac:spMkLst>
        </pc:spChg>
        <pc:spChg chg="add del">
          <ac:chgData name="Pascalle Cup" userId="acdf420d-3d1b-463e-9173-44ff0cd1b36a" providerId="ADAL" clId="{13A9F9E3-AF2A-4E0D-A7E6-18E1954F35A2}" dt="2021-02-25T18:24:24.306" v="568" actId="26606"/>
          <ac:spMkLst>
            <pc:docMk/>
            <pc:sldMk cId="1182649967" sldId="256"/>
            <ac:spMk id="27" creationId="{763C1781-8726-4FAC-8C45-FF40376BE409}"/>
          </ac:spMkLst>
        </pc:spChg>
        <pc:spChg chg="add del">
          <ac:chgData name="Pascalle Cup" userId="acdf420d-3d1b-463e-9173-44ff0cd1b36a" providerId="ADAL" clId="{13A9F9E3-AF2A-4E0D-A7E6-18E1954F35A2}" dt="2021-02-25T18:24:24.306" v="568" actId="26606"/>
          <ac:spMkLst>
            <pc:docMk/>
            <pc:sldMk cId="1182649967" sldId="256"/>
            <ac:spMk id="29" creationId="{301491B5-56C7-43DC-A3D9-861EECCA056A}"/>
          </ac:spMkLst>
        </pc:spChg>
        <pc:spChg chg="add del">
          <ac:chgData name="Pascalle Cup" userId="acdf420d-3d1b-463e-9173-44ff0cd1b36a" providerId="ADAL" clId="{13A9F9E3-AF2A-4E0D-A7E6-18E1954F35A2}" dt="2021-02-25T18:24:24.306" v="568" actId="26606"/>
          <ac:spMkLst>
            <pc:docMk/>
            <pc:sldMk cId="1182649967" sldId="256"/>
            <ac:spMk id="31" creationId="{237E2353-22DF-46E0-A200-FB30F8F394E2}"/>
          </ac:spMkLst>
        </pc:spChg>
        <pc:spChg chg="add del">
          <ac:chgData name="Pascalle Cup" userId="acdf420d-3d1b-463e-9173-44ff0cd1b36a" providerId="ADAL" clId="{13A9F9E3-AF2A-4E0D-A7E6-18E1954F35A2}" dt="2021-02-25T18:24:24.306" v="568" actId="26606"/>
          <ac:spMkLst>
            <pc:docMk/>
            <pc:sldMk cId="1182649967" sldId="256"/>
            <ac:spMk id="33" creationId="{DD6138DB-057B-45F7-A5F4-E7BFDA20D02C}"/>
          </ac:spMkLst>
        </pc:spChg>
        <pc:spChg chg="add del">
          <ac:chgData name="Pascalle Cup" userId="acdf420d-3d1b-463e-9173-44ff0cd1b36a" providerId="ADAL" clId="{13A9F9E3-AF2A-4E0D-A7E6-18E1954F35A2}" dt="2021-02-25T18:24:24.306" v="568" actId="26606"/>
          <ac:spMkLst>
            <pc:docMk/>
            <pc:sldMk cId="1182649967" sldId="256"/>
            <ac:spMk id="35" creationId="{79A54AB1-B64F-4843-BFAB-81CB74E66B65}"/>
          </ac:spMkLst>
        </pc:spChg>
        <pc:spChg chg="add del">
          <ac:chgData name="Pascalle Cup" userId="acdf420d-3d1b-463e-9173-44ff0cd1b36a" providerId="ADAL" clId="{13A9F9E3-AF2A-4E0D-A7E6-18E1954F35A2}" dt="2021-02-25T18:24:26.154" v="571" actId="26606"/>
          <ac:spMkLst>
            <pc:docMk/>
            <pc:sldMk cId="1182649967" sldId="256"/>
            <ac:spMk id="37" creationId="{FB5B0058-AF13-4859-B429-4EDDE2A26F7F}"/>
          </ac:spMkLst>
        </pc:spChg>
        <pc:spChg chg="add del">
          <ac:chgData name="Pascalle Cup" userId="acdf420d-3d1b-463e-9173-44ff0cd1b36a" providerId="ADAL" clId="{13A9F9E3-AF2A-4E0D-A7E6-18E1954F35A2}" dt="2021-02-25T18:24:26.154" v="571" actId="26606"/>
          <ac:spMkLst>
            <pc:docMk/>
            <pc:sldMk cId="1182649967" sldId="256"/>
            <ac:spMk id="38" creationId="{D84C2E9E-0B5D-4B5F-9A1F-70EBDCE39034}"/>
          </ac:spMkLst>
        </pc:spChg>
        <pc:spChg chg="add">
          <ac:chgData name="Pascalle Cup" userId="acdf420d-3d1b-463e-9173-44ff0cd1b36a" providerId="ADAL" clId="{13A9F9E3-AF2A-4E0D-A7E6-18E1954F35A2}" dt="2021-02-25T18:24:26.163" v="572" actId="26606"/>
          <ac:spMkLst>
            <pc:docMk/>
            <pc:sldMk cId="1182649967" sldId="256"/>
            <ac:spMk id="40" creationId="{17CDB40A-75BB-4498-A20B-59C3984A3A94}"/>
          </ac:spMkLst>
        </pc:spChg>
        <pc:picChg chg="add mod">
          <ac:chgData name="Pascalle Cup" userId="acdf420d-3d1b-463e-9173-44ff0cd1b36a" providerId="ADAL" clId="{13A9F9E3-AF2A-4E0D-A7E6-18E1954F35A2}" dt="2021-02-25T18:24:26.163" v="572" actId="26606"/>
          <ac:picMkLst>
            <pc:docMk/>
            <pc:sldMk cId="1182649967" sldId="256"/>
            <ac:picMk id="4" creationId="{10226711-08FA-447E-B17B-32A5FF8DF606}"/>
          </ac:picMkLst>
        </pc:picChg>
      </pc:sldChg>
      <pc:sldChg chg="delSp modSp add mod">
        <pc:chgData name="Pascalle Cup" userId="acdf420d-3d1b-463e-9173-44ff0cd1b36a" providerId="ADAL" clId="{13A9F9E3-AF2A-4E0D-A7E6-18E1954F35A2}" dt="2021-02-25T20:39:03.948" v="1709" actId="121"/>
        <pc:sldMkLst>
          <pc:docMk/>
          <pc:sldMk cId="4244949971" sldId="257"/>
        </pc:sldMkLst>
        <pc:spChg chg="mod">
          <ac:chgData name="Pascalle Cup" userId="acdf420d-3d1b-463e-9173-44ff0cd1b36a" providerId="ADAL" clId="{13A9F9E3-AF2A-4E0D-A7E6-18E1954F35A2}" dt="2021-02-25T20:39:03.948" v="1709" actId="121"/>
          <ac:spMkLst>
            <pc:docMk/>
            <pc:sldMk cId="4244949971" sldId="257"/>
            <ac:spMk id="2" creationId="{04127DFB-C963-4BCA-B32C-7CE6DEACF4C2}"/>
          </ac:spMkLst>
        </pc:spChg>
        <pc:spChg chg="mod">
          <ac:chgData name="Pascalle Cup" userId="acdf420d-3d1b-463e-9173-44ff0cd1b36a" providerId="ADAL" clId="{13A9F9E3-AF2A-4E0D-A7E6-18E1954F35A2}" dt="2021-02-25T19:57:43.805" v="723" actId="790"/>
          <ac:spMkLst>
            <pc:docMk/>
            <pc:sldMk cId="4244949971" sldId="257"/>
            <ac:spMk id="3" creationId="{345E8E06-986D-4102-892B-2D7AF5BAD897}"/>
          </ac:spMkLst>
        </pc:spChg>
        <pc:spChg chg="del mod">
          <ac:chgData name="Pascalle Cup" userId="acdf420d-3d1b-463e-9173-44ff0cd1b36a" providerId="ADAL" clId="{13A9F9E3-AF2A-4E0D-A7E6-18E1954F35A2}" dt="2021-02-25T18:24:37.020" v="577" actId="478"/>
          <ac:spMkLst>
            <pc:docMk/>
            <pc:sldMk cId="4244949971" sldId="257"/>
            <ac:spMk id="30" creationId="{59CDFA0C-3B67-47C2-AA90-BC14D8E4CB1A}"/>
          </ac:spMkLst>
        </pc:spChg>
      </pc:sldChg>
      <pc:sldChg chg="modSp add mod">
        <pc:chgData name="Pascalle Cup" userId="acdf420d-3d1b-463e-9173-44ff0cd1b36a" providerId="ADAL" clId="{13A9F9E3-AF2A-4E0D-A7E6-18E1954F35A2}" dt="2021-02-25T20:38:47.794" v="1704" actId="207"/>
        <pc:sldMkLst>
          <pc:docMk/>
          <pc:sldMk cId="2986808680" sldId="258"/>
        </pc:sldMkLst>
        <pc:spChg chg="mod">
          <ac:chgData name="Pascalle Cup" userId="acdf420d-3d1b-463e-9173-44ff0cd1b36a" providerId="ADAL" clId="{13A9F9E3-AF2A-4E0D-A7E6-18E1954F35A2}" dt="2021-02-25T20:38:47.794" v="1704" actId="207"/>
          <ac:spMkLst>
            <pc:docMk/>
            <pc:sldMk cId="2986808680" sldId="258"/>
            <ac:spMk id="2" creationId="{1447767E-B9D1-4436-8A60-4878F51C8CC2}"/>
          </ac:spMkLst>
        </pc:spChg>
        <pc:spChg chg="mod">
          <ac:chgData name="Pascalle Cup" userId="acdf420d-3d1b-463e-9173-44ff0cd1b36a" providerId="ADAL" clId="{13A9F9E3-AF2A-4E0D-A7E6-18E1954F35A2}" dt="2021-02-25T11:05:41.259" v="169" actId="113"/>
          <ac:spMkLst>
            <pc:docMk/>
            <pc:sldMk cId="2986808680" sldId="258"/>
            <ac:spMk id="8" creationId="{247253C9-E3C5-4D4C-86CA-364269A7B4C4}"/>
          </ac:spMkLst>
        </pc:spChg>
        <pc:spChg chg="mod">
          <ac:chgData name="Pascalle Cup" userId="acdf420d-3d1b-463e-9173-44ff0cd1b36a" providerId="ADAL" clId="{13A9F9E3-AF2A-4E0D-A7E6-18E1954F35A2}" dt="2021-02-25T18:25:02.064" v="592" actId="207"/>
          <ac:spMkLst>
            <pc:docMk/>
            <pc:sldMk cId="2986808680" sldId="258"/>
            <ac:spMk id="12" creationId="{E0DC2F2A-6310-4F4C-B01B-0097EFAEE021}"/>
          </ac:spMkLst>
        </pc:spChg>
      </pc:sldChg>
      <pc:sldChg chg="modSp add mod ord">
        <pc:chgData name="Pascalle Cup" userId="acdf420d-3d1b-463e-9173-44ff0cd1b36a" providerId="ADAL" clId="{13A9F9E3-AF2A-4E0D-A7E6-18E1954F35A2}" dt="2021-02-25T18:24:48.857" v="591" actId="20577"/>
        <pc:sldMkLst>
          <pc:docMk/>
          <pc:sldMk cId="1882405429" sldId="259"/>
        </pc:sldMkLst>
        <pc:spChg chg="mod">
          <ac:chgData name="Pascalle Cup" userId="acdf420d-3d1b-463e-9173-44ff0cd1b36a" providerId="ADAL" clId="{13A9F9E3-AF2A-4E0D-A7E6-18E1954F35A2}" dt="2021-02-25T18:24:48.857" v="591" actId="20577"/>
          <ac:spMkLst>
            <pc:docMk/>
            <pc:sldMk cId="1882405429" sldId="259"/>
            <ac:spMk id="2" creationId="{DA507768-DEF3-4A93-AC37-144DE9DC2142}"/>
          </ac:spMkLst>
        </pc:spChg>
      </pc:sldChg>
      <pc:sldChg chg="modSp new mod">
        <pc:chgData name="Pascalle Cup" userId="acdf420d-3d1b-463e-9173-44ff0cd1b36a" providerId="ADAL" clId="{13A9F9E3-AF2A-4E0D-A7E6-18E1954F35A2}" dt="2021-02-25T10:59:26.783" v="12" actId="20577"/>
        <pc:sldMkLst>
          <pc:docMk/>
          <pc:sldMk cId="3193609508" sldId="260"/>
        </pc:sldMkLst>
        <pc:spChg chg="mod">
          <ac:chgData name="Pascalle Cup" userId="acdf420d-3d1b-463e-9173-44ff0cd1b36a" providerId="ADAL" clId="{13A9F9E3-AF2A-4E0D-A7E6-18E1954F35A2}" dt="2021-02-25T10:59:26.783" v="12" actId="20577"/>
          <ac:spMkLst>
            <pc:docMk/>
            <pc:sldMk cId="3193609508" sldId="260"/>
            <ac:spMk id="2" creationId="{9179C253-A775-415E-8AEA-8C33CCE0AE55}"/>
          </ac:spMkLst>
        </pc:spChg>
      </pc:sldChg>
      <pc:sldChg chg="modSp add mod">
        <pc:chgData name="Pascalle Cup" userId="acdf420d-3d1b-463e-9173-44ff0cd1b36a" providerId="ADAL" clId="{13A9F9E3-AF2A-4E0D-A7E6-18E1954F35A2}" dt="2021-02-25T18:22:16.252" v="556" actId="20577"/>
        <pc:sldMkLst>
          <pc:docMk/>
          <pc:sldMk cId="4159768415" sldId="261"/>
        </pc:sldMkLst>
        <pc:spChg chg="mod">
          <ac:chgData name="Pascalle Cup" userId="acdf420d-3d1b-463e-9173-44ff0cd1b36a" providerId="ADAL" clId="{13A9F9E3-AF2A-4E0D-A7E6-18E1954F35A2}" dt="2021-02-25T18:21:53.563" v="554" actId="6549"/>
          <ac:spMkLst>
            <pc:docMk/>
            <pc:sldMk cId="4159768415" sldId="261"/>
            <ac:spMk id="7" creationId="{00000000-0000-0000-0000-000000000000}"/>
          </ac:spMkLst>
        </pc:spChg>
        <pc:spChg chg="mod">
          <ac:chgData name="Pascalle Cup" userId="acdf420d-3d1b-463e-9173-44ff0cd1b36a" providerId="ADAL" clId="{13A9F9E3-AF2A-4E0D-A7E6-18E1954F35A2}" dt="2021-02-25T11:23:02.140" v="519" actId="1076"/>
          <ac:spMkLst>
            <pc:docMk/>
            <pc:sldMk cId="4159768415" sldId="261"/>
            <ac:spMk id="8" creationId="{00000000-0000-0000-0000-000000000000}"/>
          </ac:spMkLst>
        </pc:spChg>
        <pc:spChg chg="mod">
          <ac:chgData name="Pascalle Cup" userId="acdf420d-3d1b-463e-9173-44ff0cd1b36a" providerId="ADAL" clId="{13A9F9E3-AF2A-4E0D-A7E6-18E1954F35A2}" dt="2021-02-25T18:20:59.337" v="538" actId="1076"/>
          <ac:spMkLst>
            <pc:docMk/>
            <pc:sldMk cId="4159768415" sldId="261"/>
            <ac:spMk id="9" creationId="{00000000-0000-0000-0000-000000000000}"/>
          </ac:spMkLst>
        </pc:spChg>
        <pc:spChg chg="mod">
          <ac:chgData name="Pascalle Cup" userId="acdf420d-3d1b-463e-9173-44ff0cd1b36a" providerId="ADAL" clId="{13A9F9E3-AF2A-4E0D-A7E6-18E1954F35A2}" dt="2021-02-25T18:21:01.969" v="539" actId="1076"/>
          <ac:spMkLst>
            <pc:docMk/>
            <pc:sldMk cId="4159768415" sldId="261"/>
            <ac:spMk id="10" creationId="{00000000-0000-0000-0000-000000000000}"/>
          </ac:spMkLst>
        </pc:spChg>
        <pc:spChg chg="mod">
          <ac:chgData name="Pascalle Cup" userId="acdf420d-3d1b-463e-9173-44ff0cd1b36a" providerId="ADAL" clId="{13A9F9E3-AF2A-4E0D-A7E6-18E1954F35A2}" dt="2021-02-25T18:21:07.089" v="541" actId="1076"/>
          <ac:spMkLst>
            <pc:docMk/>
            <pc:sldMk cId="4159768415" sldId="261"/>
            <ac:spMk id="11" creationId="{00000000-0000-0000-0000-000000000000}"/>
          </ac:spMkLst>
        </pc:spChg>
        <pc:spChg chg="mod">
          <ac:chgData name="Pascalle Cup" userId="acdf420d-3d1b-463e-9173-44ff0cd1b36a" providerId="ADAL" clId="{13A9F9E3-AF2A-4E0D-A7E6-18E1954F35A2}" dt="2021-02-25T18:22:16.252" v="556" actId="20577"/>
          <ac:spMkLst>
            <pc:docMk/>
            <pc:sldMk cId="4159768415" sldId="261"/>
            <ac:spMk id="17" creationId="{00000000-0000-0000-0000-000000000000}"/>
          </ac:spMkLst>
        </pc:spChg>
        <pc:picChg chg="mod">
          <ac:chgData name="Pascalle Cup" userId="acdf420d-3d1b-463e-9173-44ff0cd1b36a" providerId="ADAL" clId="{13A9F9E3-AF2A-4E0D-A7E6-18E1954F35A2}" dt="2021-02-25T18:21:26.817" v="544" actId="1076"/>
          <ac:picMkLst>
            <pc:docMk/>
            <pc:sldMk cId="4159768415" sldId="261"/>
            <ac:picMk id="20" creationId="{00000000-0000-0000-0000-000000000000}"/>
          </ac:picMkLst>
        </pc:picChg>
        <pc:picChg chg="mod">
          <ac:chgData name="Pascalle Cup" userId="acdf420d-3d1b-463e-9173-44ff0cd1b36a" providerId="ADAL" clId="{13A9F9E3-AF2A-4E0D-A7E6-18E1954F35A2}" dt="2021-02-25T18:20:42.153" v="533" actId="1076"/>
          <ac:picMkLst>
            <pc:docMk/>
            <pc:sldMk cId="4159768415" sldId="261"/>
            <ac:picMk id="22" creationId="{00000000-0000-0000-0000-000000000000}"/>
          </ac:picMkLst>
        </pc:picChg>
        <pc:picChg chg="mod">
          <ac:chgData name="Pascalle Cup" userId="acdf420d-3d1b-463e-9173-44ff0cd1b36a" providerId="ADAL" clId="{13A9F9E3-AF2A-4E0D-A7E6-18E1954F35A2}" dt="2021-02-25T18:21:09.474" v="542" actId="1076"/>
          <ac:picMkLst>
            <pc:docMk/>
            <pc:sldMk cId="4159768415" sldId="261"/>
            <ac:picMk id="23" creationId="{00000000-0000-0000-0000-000000000000}"/>
          </ac:picMkLst>
        </pc:picChg>
        <pc:picChg chg="mod">
          <ac:chgData name="Pascalle Cup" userId="acdf420d-3d1b-463e-9173-44ff0cd1b36a" providerId="ADAL" clId="{13A9F9E3-AF2A-4E0D-A7E6-18E1954F35A2}" dt="2021-02-25T18:21:04" v="540" actId="1076"/>
          <ac:picMkLst>
            <pc:docMk/>
            <pc:sldMk cId="4159768415" sldId="261"/>
            <ac:picMk id="24" creationId="{00000000-0000-0000-0000-000000000000}"/>
          </ac:picMkLst>
        </pc:picChg>
      </pc:sldChg>
      <pc:sldChg chg="add del">
        <pc:chgData name="Pascalle Cup" userId="acdf420d-3d1b-463e-9173-44ff0cd1b36a" providerId="ADAL" clId="{13A9F9E3-AF2A-4E0D-A7E6-18E1954F35A2}" dt="2021-02-25T11:01:25.777" v="17" actId="47"/>
        <pc:sldMkLst>
          <pc:docMk/>
          <pc:sldMk cId="416378688" sldId="262"/>
        </pc:sldMkLst>
      </pc:sldChg>
      <pc:sldChg chg="modSp add mod ord">
        <pc:chgData name="Pascalle Cup" userId="acdf420d-3d1b-463e-9173-44ff0cd1b36a" providerId="ADAL" clId="{13A9F9E3-AF2A-4E0D-A7E6-18E1954F35A2}" dt="2021-02-25T20:38:38.480" v="1703" actId="14100"/>
        <pc:sldMkLst>
          <pc:docMk/>
          <pc:sldMk cId="2098130303" sldId="262"/>
        </pc:sldMkLst>
        <pc:spChg chg="mod">
          <ac:chgData name="Pascalle Cup" userId="acdf420d-3d1b-463e-9173-44ff0cd1b36a" providerId="ADAL" clId="{13A9F9E3-AF2A-4E0D-A7E6-18E1954F35A2}" dt="2021-02-25T20:38:38.480" v="1703" actId="14100"/>
          <ac:spMkLst>
            <pc:docMk/>
            <pc:sldMk cId="2098130303" sldId="262"/>
            <ac:spMk id="2" creationId="{69898790-7161-41BE-BD94-22D48BBC8398}"/>
          </ac:spMkLst>
        </pc:spChg>
      </pc:sldChg>
      <pc:sldChg chg="delSp modSp add mod ord delAnim modAnim">
        <pc:chgData name="Pascalle Cup" userId="acdf420d-3d1b-463e-9173-44ff0cd1b36a" providerId="ADAL" clId="{13A9F9E3-AF2A-4E0D-A7E6-18E1954F35A2}" dt="2021-02-25T19:49:01.363" v="679" actId="1076"/>
        <pc:sldMkLst>
          <pc:docMk/>
          <pc:sldMk cId="2820506353" sldId="263"/>
        </pc:sldMkLst>
        <pc:spChg chg="mod">
          <ac:chgData name="Pascalle Cup" userId="acdf420d-3d1b-463e-9173-44ff0cd1b36a" providerId="ADAL" clId="{13A9F9E3-AF2A-4E0D-A7E6-18E1954F35A2}" dt="2021-02-25T19:49:01.363" v="679" actId="1076"/>
          <ac:spMkLst>
            <pc:docMk/>
            <pc:sldMk cId="2820506353" sldId="263"/>
            <ac:spMk id="2" creationId="{6E2B299F-F90A-4324-911F-40943EA66A97}"/>
          </ac:spMkLst>
        </pc:spChg>
        <pc:spChg chg="del">
          <ac:chgData name="Pascalle Cup" userId="acdf420d-3d1b-463e-9173-44ff0cd1b36a" providerId="ADAL" clId="{13A9F9E3-AF2A-4E0D-A7E6-18E1954F35A2}" dt="2021-02-25T19:48:11.826" v="672" actId="21"/>
          <ac:spMkLst>
            <pc:docMk/>
            <pc:sldMk cId="2820506353" sldId="263"/>
            <ac:spMk id="3" creationId="{0CA0101F-755D-478E-A546-7F00A0F4CEC2}"/>
          </ac:spMkLst>
        </pc:spChg>
      </pc:sldChg>
      <pc:sldChg chg="modSp add mod modAnim">
        <pc:chgData name="Pascalle Cup" userId="acdf420d-3d1b-463e-9173-44ff0cd1b36a" providerId="ADAL" clId="{13A9F9E3-AF2A-4E0D-A7E6-18E1954F35A2}" dt="2021-02-25T11:15:39.422" v="186" actId="1076"/>
        <pc:sldMkLst>
          <pc:docMk/>
          <pc:sldMk cId="2449001793" sldId="264"/>
        </pc:sldMkLst>
        <pc:spChg chg="mod">
          <ac:chgData name="Pascalle Cup" userId="acdf420d-3d1b-463e-9173-44ff0cd1b36a" providerId="ADAL" clId="{13A9F9E3-AF2A-4E0D-A7E6-18E1954F35A2}" dt="2021-02-25T11:15:39.422" v="186" actId="1076"/>
          <ac:spMkLst>
            <pc:docMk/>
            <pc:sldMk cId="2449001793" sldId="264"/>
            <ac:spMk id="2" creationId="{457C31B1-ECD6-4567-8748-3D4BA5ADBEE9}"/>
          </ac:spMkLst>
        </pc:spChg>
        <pc:spChg chg="mod">
          <ac:chgData name="Pascalle Cup" userId="acdf420d-3d1b-463e-9173-44ff0cd1b36a" providerId="ADAL" clId="{13A9F9E3-AF2A-4E0D-A7E6-18E1954F35A2}" dt="2021-02-25T11:15:24" v="182" actId="27636"/>
          <ac:spMkLst>
            <pc:docMk/>
            <pc:sldMk cId="2449001793" sldId="264"/>
            <ac:spMk id="5" creationId="{526E3F97-A12E-409B-9359-F05BE5491146}"/>
          </ac:spMkLst>
        </pc:spChg>
        <pc:spChg chg="mod">
          <ac:chgData name="Pascalle Cup" userId="acdf420d-3d1b-463e-9173-44ff0cd1b36a" providerId="ADAL" clId="{13A9F9E3-AF2A-4E0D-A7E6-18E1954F35A2}" dt="2021-02-25T11:15:31.438" v="184" actId="1076"/>
          <ac:spMkLst>
            <pc:docMk/>
            <pc:sldMk cId="2449001793" sldId="264"/>
            <ac:spMk id="7" creationId="{538BDC32-EA0D-461D-A9A3-6FB04FB4B5D2}"/>
          </ac:spMkLst>
        </pc:spChg>
        <pc:spChg chg="mod">
          <ac:chgData name="Pascalle Cup" userId="acdf420d-3d1b-463e-9173-44ff0cd1b36a" providerId="ADAL" clId="{13A9F9E3-AF2A-4E0D-A7E6-18E1954F35A2}" dt="2021-02-25T11:15:27.982" v="183" actId="1076"/>
          <ac:spMkLst>
            <pc:docMk/>
            <pc:sldMk cId="2449001793" sldId="264"/>
            <ac:spMk id="10" creationId="{00000000-0000-0000-0000-000000000000}"/>
          </ac:spMkLst>
        </pc:spChg>
      </pc:sldChg>
      <pc:sldChg chg="add">
        <pc:chgData name="Pascalle Cup" userId="acdf420d-3d1b-463e-9173-44ff0cd1b36a" providerId="ADAL" clId="{13A9F9E3-AF2A-4E0D-A7E6-18E1954F35A2}" dt="2021-02-25T11:03:37.921" v="30"/>
        <pc:sldMkLst>
          <pc:docMk/>
          <pc:sldMk cId="154091163" sldId="265"/>
        </pc:sldMkLst>
      </pc:sldChg>
      <pc:sldChg chg="add del">
        <pc:chgData name="Pascalle Cup" userId="acdf420d-3d1b-463e-9173-44ff0cd1b36a" providerId="ADAL" clId="{13A9F9E3-AF2A-4E0D-A7E6-18E1954F35A2}" dt="2021-02-25T19:50:56.195" v="681" actId="47"/>
        <pc:sldMkLst>
          <pc:docMk/>
          <pc:sldMk cId="431830386" sldId="266"/>
        </pc:sldMkLst>
      </pc:sldChg>
      <pc:sldChg chg="addSp delSp modSp add mod modAnim">
        <pc:chgData name="Pascalle Cup" userId="acdf420d-3d1b-463e-9173-44ff0cd1b36a" providerId="ADAL" clId="{13A9F9E3-AF2A-4E0D-A7E6-18E1954F35A2}" dt="2021-02-25T20:37:58.589" v="1696" actId="207"/>
        <pc:sldMkLst>
          <pc:docMk/>
          <pc:sldMk cId="800012292" sldId="267"/>
        </pc:sldMkLst>
        <pc:spChg chg="del mod">
          <ac:chgData name="Pascalle Cup" userId="acdf420d-3d1b-463e-9173-44ff0cd1b36a" providerId="ADAL" clId="{13A9F9E3-AF2A-4E0D-A7E6-18E1954F35A2}" dt="2021-02-25T20:37:06.526" v="1646" actId="478"/>
          <ac:spMkLst>
            <pc:docMk/>
            <pc:sldMk cId="800012292" sldId="267"/>
            <ac:spMk id="2" creationId="{87FA6F47-9EE3-48FA-A9A5-1992430D2C81}"/>
          </ac:spMkLst>
        </pc:spChg>
        <pc:spChg chg="add del mod">
          <ac:chgData name="Pascalle Cup" userId="acdf420d-3d1b-463e-9173-44ff0cd1b36a" providerId="ADAL" clId="{13A9F9E3-AF2A-4E0D-A7E6-18E1954F35A2}" dt="2021-02-25T20:37:01.779" v="1645" actId="478"/>
          <ac:spMkLst>
            <pc:docMk/>
            <pc:sldMk cId="800012292" sldId="267"/>
            <ac:spMk id="3" creationId="{9240E27E-BE76-4BE7-9533-204ECE27EF08}"/>
          </ac:spMkLst>
        </pc:spChg>
        <pc:spChg chg="add mod">
          <ac:chgData name="Pascalle Cup" userId="acdf420d-3d1b-463e-9173-44ff0cd1b36a" providerId="ADAL" clId="{13A9F9E3-AF2A-4E0D-A7E6-18E1954F35A2}" dt="2021-02-25T20:37:58.589" v="1696" actId="207"/>
          <ac:spMkLst>
            <pc:docMk/>
            <pc:sldMk cId="800012292" sldId="267"/>
            <ac:spMk id="4" creationId="{05FB108A-CD25-4A7D-B663-2E02CD77572B}"/>
          </ac:spMkLst>
        </pc:spChg>
        <pc:spChg chg="add del mod">
          <ac:chgData name="Pascalle Cup" userId="acdf420d-3d1b-463e-9173-44ff0cd1b36a" providerId="ADAL" clId="{13A9F9E3-AF2A-4E0D-A7E6-18E1954F35A2}" dt="2021-02-25T20:37:08.355" v="1647" actId="478"/>
          <ac:spMkLst>
            <pc:docMk/>
            <pc:sldMk cId="800012292" sldId="267"/>
            <ac:spMk id="6" creationId="{4F202CE3-30FA-41EF-80AB-4F7CC2B4D512}"/>
          </ac:spMkLst>
        </pc:spChg>
        <pc:spChg chg="add mod">
          <ac:chgData name="Pascalle Cup" userId="acdf420d-3d1b-463e-9173-44ff0cd1b36a" providerId="ADAL" clId="{13A9F9E3-AF2A-4E0D-A7E6-18E1954F35A2}" dt="2021-02-25T20:37:56.079" v="1695" actId="207"/>
          <ac:spMkLst>
            <pc:docMk/>
            <pc:sldMk cId="800012292" sldId="267"/>
            <ac:spMk id="9" creationId="{4BB02954-6875-4181-9E2E-9280CFA73EDF}"/>
          </ac:spMkLst>
        </pc:spChg>
      </pc:sldChg>
      <pc:sldChg chg="addSp delSp modSp new mod">
        <pc:chgData name="Pascalle Cup" userId="acdf420d-3d1b-463e-9173-44ff0cd1b36a" providerId="ADAL" clId="{13A9F9E3-AF2A-4E0D-A7E6-18E1954F35A2}" dt="2021-02-25T11:18:53.694" v="211" actId="1076"/>
        <pc:sldMkLst>
          <pc:docMk/>
          <pc:sldMk cId="1466612650" sldId="268"/>
        </pc:sldMkLst>
        <pc:spChg chg="add mod">
          <ac:chgData name="Pascalle Cup" userId="acdf420d-3d1b-463e-9173-44ff0cd1b36a" providerId="ADAL" clId="{13A9F9E3-AF2A-4E0D-A7E6-18E1954F35A2}" dt="2021-02-25T11:18:50.102" v="210" actId="1076"/>
          <ac:spMkLst>
            <pc:docMk/>
            <pc:sldMk cId="1466612650" sldId="268"/>
            <ac:spMk id="3" creationId="{B7B70C27-3388-43B2-8C90-78B554C7C6F8}"/>
          </ac:spMkLst>
        </pc:spChg>
        <pc:spChg chg="add del">
          <ac:chgData name="Pascalle Cup" userId="acdf420d-3d1b-463e-9173-44ff0cd1b36a" providerId="ADAL" clId="{13A9F9E3-AF2A-4E0D-A7E6-18E1954F35A2}" dt="2021-02-25T11:13:21.338" v="180" actId="478"/>
          <ac:spMkLst>
            <pc:docMk/>
            <pc:sldMk cId="1466612650" sldId="268"/>
            <ac:spMk id="5" creationId="{6864CC7E-2F6B-4C4E-92A5-095A8A3F9E9E}"/>
          </ac:spMkLst>
        </pc:spChg>
        <pc:spChg chg="add mod">
          <ac:chgData name="Pascalle Cup" userId="acdf420d-3d1b-463e-9173-44ff0cd1b36a" providerId="ADAL" clId="{13A9F9E3-AF2A-4E0D-A7E6-18E1954F35A2}" dt="2021-02-25T11:18:53.694" v="211" actId="1076"/>
          <ac:spMkLst>
            <pc:docMk/>
            <pc:sldMk cId="1466612650" sldId="268"/>
            <ac:spMk id="6" creationId="{121E668A-D033-44B2-8ED1-16DA3BCFA519}"/>
          </ac:spMkLst>
        </pc:spChg>
      </pc:sldChg>
      <pc:sldChg chg="addSp modSp new mod modAnim">
        <pc:chgData name="Pascalle Cup" userId="acdf420d-3d1b-463e-9173-44ff0cd1b36a" providerId="ADAL" clId="{13A9F9E3-AF2A-4E0D-A7E6-18E1954F35A2}" dt="2021-02-25T19:49:12.303" v="680" actId="313"/>
        <pc:sldMkLst>
          <pc:docMk/>
          <pc:sldMk cId="3724349230" sldId="269"/>
        </pc:sldMkLst>
        <pc:graphicFrameChg chg="add mod modGraphic">
          <ac:chgData name="Pascalle Cup" userId="acdf420d-3d1b-463e-9173-44ff0cd1b36a" providerId="ADAL" clId="{13A9F9E3-AF2A-4E0D-A7E6-18E1954F35A2}" dt="2021-02-25T19:49:12.303" v="680" actId="313"/>
          <ac:graphicFrameMkLst>
            <pc:docMk/>
            <pc:sldMk cId="3724349230" sldId="269"/>
            <ac:graphicFrameMk id="3" creationId="{AF34F2A8-F371-4CA3-878A-F9A02182BB27}"/>
          </ac:graphicFrameMkLst>
        </pc:graphicFrameChg>
        <pc:picChg chg="add mod">
          <ac:chgData name="Pascalle Cup" userId="acdf420d-3d1b-463e-9173-44ff0cd1b36a" providerId="ADAL" clId="{13A9F9E3-AF2A-4E0D-A7E6-18E1954F35A2}" dt="2021-02-25T11:19:17.239" v="214" actId="1076"/>
          <ac:picMkLst>
            <pc:docMk/>
            <pc:sldMk cId="3724349230" sldId="269"/>
            <ac:picMk id="2" creationId="{B7A585EF-C028-4CF4-A2D1-16F0F91A5EE5}"/>
          </ac:picMkLst>
        </pc:picChg>
      </pc:sldChg>
      <pc:sldChg chg="addSp delSp modSp new mod modAnim">
        <pc:chgData name="Pascalle Cup" userId="acdf420d-3d1b-463e-9173-44ff0cd1b36a" providerId="ADAL" clId="{13A9F9E3-AF2A-4E0D-A7E6-18E1954F35A2}" dt="2021-02-25T19:48:31.156" v="677"/>
        <pc:sldMkLst>
          <pc:docMk/>
          <pc:sldMk cId="2935004007" sldId="270"/>
        </pc:sldMkLst>
        <pc:spChg chg="add mod">
          <ac:chgData name="Pascalle Cup" userId="acdf420d-3d1b-463e-9173-44ff0cd1b36a" providerId="ADAL" clId="{13A9F9E3-AF2A-4E0D-A7E6-18E1954F35A2}" dt="2021-02-25T19:48:25.668" v="676" actId="1076"/>
          <ac:spMkLst>
            <pc:docMk/>
            <pc:sldMk cId="2935004007" sldId="270"/>
            <ac:spMk id="5" creationId="{14CA4BEC-0292-402C-95CA-62A3692D9BAE}"/>
          </ac:spMkLst>
        </pc:spChg>
        <pc:picChg chg="add del mod modCrop">
          <ac:chgData name="Pascalle Cup" userId="acdf420d-3d1b-463e-9173-44ff0cd1b36a" providerId="ADAL" clId="{13A9F9E3-AF2A-4E0D-A7E6-18E1954F35A2}" dt="2021-02-25T19:45:53.574" v="661" actId="21"/>
          <ac:picMkLst>
            <pc:docMk/>
            <pc:sldMk cId="2935004007" sldId="270"/>
            <ac:picMk id="3" creationId="{786F420D-ABA3-4A5F-AE4B-B86B92D0B7BB}"/>
          </ac:picMkLst>
        </pc:picChg>
        <pc:picChg chg="add mod">
          <ac:chgData name="Pascalle Cup" userId="acdf420d-3d1b-463e-9173-44ff0cd1b36a" providerId="ADAL" clId="{13A9F9E3-AF2A-4E0D-A7E6-18E1954F35A2}" dt="2021-02-25T19:47:46.589" v="671" actId="1076"/>
          <ac:picMkLst>
            <pc:docMk/>
            <pc:sldMk cId="2935004007" sldId="270"/>
            <ac:picMk id="4" creationId="{E76CBA71-356B-4A51-B204-9BAA0009B698}"/>
          </ac:picMkLst>
        </pc:picChg>
      </pc:sldChg>
      <pc:sldChg chg="addSp delSp modSp new mod ord">
        <pc:chgData name="Pascalle Cup" userId="acdf420d-3d1b-463e-9173-44ff0cd1b36a" providerId="ADAL" clId="{13A9F9E3-AF2A-4E0D-A7E6-18E1954F35A2}" dt="2021-02-25T20:38:23.514" v="1699" actId="207"/>
        <pc:sldMkLst>
          <pc:docMk/>
          <pc:sldMk cId="3105804963" sldId="271"/>
        </pc:sldMkLst>
        <pc:spChg chg="add mod">
          <ac:chgData name="Pascalle Cup" userId="acdf420d-3d1b-463e-9173-44ff0cd1b36a" providerId="ADAL" clId="{13A9F9E3-AF2A-4E0D-A7E6-18E1954F35A2}" dt="2021-02-25T19:40:03.700" v="660" actId="1076"/>
          <ac:spMkLst>
            <pc:docMk/>
            <pc:sldMk cId="3105804963" sldId="271"/>
            <ac:spMk id="3" creationId="{1C420367-3438-443E-995D-E5DA1C71F5CB}"/>
          </ac:spMkLst>
        </pc:spChg>
        <pc:spChg chg="add mod">
          <ac:chgData name="Pascalle Cup" userId="acdf420d-3d1b-463e-9173-44ff0cd1b36a" providerId="ADAL" clId="{13A9F9E3-AF2A-4E0D-A7E6-18E1954F35A2}" dt="2021-02-25T18:29:05.096" v="629" actId="1076"/>
          <ac:spMkLst>
            <pc:docMk/>
            <pc:sldMk cId="3105804963" sldId="271"/>
            <ac:spMk id="4" creationId="{7E5CB52C-1A62-49AD-87BA-7144B06DC7CD}"/>
          </ac:spMkLst>
        </pc:spChg>
        <pc:spChg chg="add mod">
          <ac:chgData name="Pascalle Cup" userId="acdf420d-3d1b-463e-9173-44ff0cd1b36a" providerId="ADAL" clId="{13A9F9E3-AF2A-4E0D-A7E6-18E1954F35A2}" dt="2021-02-25T20:38:23.514" v="1699" actId="207"/>
          <ac:spMkLst>
            <pc:docMk/>
            <pc:sldMk cId="3105804963" sldId="271"/>
            <ac:spMk id="7" creationId="{984986E4-36DB-4D9A-B252-3E20BD7CAC02}"/>
          </ac:spMkLst>
        </pc:spChg>
        <pc:picChg chg="add mod modCrop">
          <ac:chgData name="Pascalle Cup" userId="acdf420d-3d1b-463e-9173-44ff0cd1b36a" providerId="ADAL" clId="{13A9F9E3-AF2A-4E0D-A7E6-18E1954F35A2}" dt="2021-02-25T18:29:19.113" v="644" actId="1076"/>
          <ac:picMkLst>
            <pc:docMk/>
            <pc:sldMk cId="3105804963" sldId="271"/>
            <ac:picMk id="6" creationId="{A95B111D-7BA0-4793-AC32-6EC0E968E711}"/>
          </ac:picMkLst>
        </pc:picChg>
        <pc:picChg chg="add del">
          <ac:chgData name="Pascalle Cup" userId="acdf420d-3d1b-463e-9173-44ff0cd1b36a" providerId="ADAL" clId="{13A9F9E3-AF2A-4E0D-A7E6-18E1954F35A2}" dt="2021-02-25T18:26:30.099" v="597" actId="478"/>
          <ac:picMkLst>
            <pc:docMk/>
            <pc:sldMk cId="3105804963" sldId="271"/>
            <ac:picMk id="1026" creationId="{4AD0DA80-53FC-44E4-BF56-7DF62472671E}"/>
          </ac:picMkLst>
        </pc:picChg>
      </pc:sldChg>
      <pc:sldChg chg="delSp del mod ord">
        <pc:chgData name="Pascalle Cup" userId="acdf420d-3d1b-463e-9173-44ff0cd1b36a" providerId="ADAL" clId="{13A9F9E3-AF2A-4E0D-A7E6-18E1954F35A2}" dt="2021-02-25T20:15:06.685" v="1090" actId="47"/>
        <pc:sldMkLst>
          <pc:docMk/>
          <pc:sldMk cId="2968279263" sldId="281"/>
        </pc:sldMkLst>
        <pc:spChg chg="del">
          <ac:chgData name="Pascalle Cup" userId="acdf420d-3d1b-463e-9173-44ff0cd1b36a" providerId="ADAL" clId="{13A9F9E3-AF2A-4E0D-A7E6-18E1954F35A2}" dt="2021-02-25T20:14:26.178" v="1086" actId="21"/>
          <ac:spMkLst>
            <pc:docMk/>
            <pc:sldMk cId="2968279263" sldId="281"/>
            <ac:spMk id="5" creationId="{A9D430D0-49FF-4A2E-B477-061524ACB6B9}"/>
          </ac:spMkLst>
        </pc:spChg>
        <pc:spChg chg="del">
          <ac:chgData name="Pascalle Cup" userId="acdf420d-3d1b-463e-9173-44ff0cd1b36a" providerId="ADAL" clId="{13A9F9E3-AF2A-4E0D-A7E6-18E1954F35A2}" dt="2021-02-25T20:14:33.846" v="1088" actId="21"/>
          <ac:spMkLst>
            <pc:docMk/>
            <pc:sldMk cId="2968279263" sldId="281"/>
            <ac:spMk id="10" creationId="{945EA09B-8071-4183-816A-4EF32192B024}"/>
          </ac:spMkLst>
        </pc:spChg>
      </pc:sldChg>
      <pc:sldChg chg="addSp modSp add mod modAnim">
        <pc:chgData name="Pascalle Cup" userId="acdf420d-3d1b-463e-9173-44ff0cd1b36a" providerId="ADAL" clId="{13A9F9E3-AF2A-4E0D-A7E6-18E1954F35A2}" dt="2021-02-25T20:32:35.313" v="1573" actId="1076"/>
        <pc:sldMkLst>
          <pc:docMk/>
          <pc:sldMk cId="3596999415" sldId="282"/>
        </pc:sldMkLst>
        <pc:spChg chg="mod">
          <ac:chgData name="Pascalle Cup" userId="acdf420d-3d1b-463e-9173-44ff0cd1b36a" providerId="ADAL" clId="{13A9F9E3-AF2A-4E0D-A7E6-18E1954F35A2}" dt="2021-02-25T20:32:25.506" v="1571" actId="2711"/>
          <ac:spMkLst>
            <pc:docMk/>
            <pc:sldMk cId="3596999415" sldId="282"/>
            <ac:spMk id="2" creationId="{EEE79240-8BE8-4D7E-9F53-5F5895120A18}"/>
          </ac:spMkLst>
        </pc:spChg>
        <pc:spChg chg="add mod">
          <ac:chgData name="Pascalle Cup" userId="acdf420d-3d1b-463e-9173-44ff0cd1b36a" providerId="ADAL" clId="{13A9F9E3-AF2A-4E0D-A7E6-18E1954F35A2}" dt="2021-02-25T20:32:15.200" v="1570" actId="2711"/>
          <ac:spMkLst>
            <pc:docMk/>
            <pc:sldMk cId="3596999415" sldId="282"/>
            <ac:spMk id="4" creationId="{B9264F5F-F7FB-437C-AA13-D6C766042C9E}"/>
          </ac:spMkLst>
        </pc:spChg>
        <pc:spChg chg="add mod">
          <ac:chgData name="Pascalle Cup" userId="acdf420d-3d1b-463e-9173-44ff0cd1b36a" providerId="ADAL" clId="{13A9F9E3-AF2A-4E0D-A7E6-18E1954F35A2}" dt="2021-02-25T20:32:35.313" v="1573" actId="1076"/>
          <ac:spMkLst>
            <pc:docMk/>
            <pc:sldMk cId="3596999415" sldId="282"/>
            <ac:spMk id="6" creationId="{C5383837-A8DE-4F05-9DDB-F2630C446F63}"/>
          </ac:spMkLst>
        </pc:spChg>
        <pc:spChg chg="add mod">
          <ac:chgData name="Pascalle Cup" userId="acdf420d-3d1b-463e-9173-44ff0cd1b36a" providerId="ADAL" clId="{13A9F9E3-AF2A-4E0D-A7E6-18E1954F35A2}" dt="2021-02-25T20:32:32.072" v="1572" actId="2711"/>
          <ac:spMkLst>
            <pc:docMk/>
            <pc:sldMk cId="3596999415" sldId="282"/>
            <ac:spMk id="7" creationId="{CB5F02A9-46C3-4214-AED2-D71254C5A4E9}"/>
          </ac:spMkLst>
        </pc:spChg>
      </pc:sldChg>
      <pc:sldChg chg="addSp modSp add mod ord modAnim">
        <pc:chgData name="Pascalle Cup" userId="acdf420d-3d1b-463e-9173-44ff0cd1b36a" providerId="ADAL" clId="{13A9F9E3-AF2A-4E0D-A7E6-18E1954F35A2}" dt="2021-02-25T20:35:49.109" v="1640" actId="2711"/>
        <pc:sldMkLst>
          <pc:docMk/>
          <pc:sldMk cId="1695804602" sldId="283"/>
        </pc:sldMkLst>
        <pc:spChg chg="mod">
          <ac:chgData name="Pascalle Cup" userId="acdf420d-3d1b-463e-9173-44ff0cd1b36a" providerId="ADAL" clId="{13A9F9E3-AF2A-4E0D-A7E6-18E1954F35A2}" dt="2021-02-25T20:13:51.898" v="1080" actId="1076"/>
          <ac:spMkLst>
            <pc:docMk/>
            <pc:sldMk cId="1695804602" sldId="283"/>
            <ac:spMk id="2" creationId="{8EBDDEF8-8AF3-4F24-9263-287B55BF953A}"/>
          </ac:spMkLst>
        </pc:spChg>
        <pc:spChg chg="add mod">
          <ac:chgData name="Pascalle Cup" userId="acdf420d-3d1b-463e-9173-44ff0cd1b36a" providerId="ADAL" clId="{13A9F9E3-AF2A-4E0D-A7E6-18E1954F35A2}" dt="2021-02-25T20:35:39.232" v="1638" actId="1076"/>
          <ac:spMkLst>
            <pc:docMk/>
            <pc:sldMk cId="1695804602" sldId="283"/>
            <ac:spMk id="3" creationId="{8CBF36C3-C8BF-43A2-A7C9-547B99DCB77D}"/>
          </ac:spMkLst>
        </pc:spChg>
        <pc:spChg chg="mod">
          <ac:chgData name="Pascalle Cup" userId="acdf420d-3d1b-463e-9173-44ff0cd1b36a" providerId="ADAL" clId="{13A9F9E3-AF2A-4E0D-A7E6-18E1954F35A2}" dt="2021-02-25T20:35:49.109" v="1640" actId="2711"/>
          <ac:spMkLst>
            <pc:docMk/>
            <pc:sldMk cId="1695804602" sldId="283"/>
            <ac:spMk id="4" creationId="{86C5EA5C-D36F-435D-BE1B-3554D74295E4}"/>
          </ac:spMkLst>
        </pc:spChg>
      </pc:sldChg>
      <pc:sldChg chg="delSp modSp add mod">
        <pc:chgData name="Pascalle Cup" userId="acdf420d-3d1b-463e-9173-44ff0cd1b36a" providerId="ADAL" clId="{13A9F9E3-AF2A-4E0D-A7E6-18E1954F35A2}" dt="2021-02-25T20:33:25.033" v="1586" actId="1076"/>
        <pc:sldMkLst>
          <pc:docMk/>
          <pc:sldMk cId="257142178" sldId="284"/>
        </pc:sldMkLst>
        <pc:spChg chg="mod">
          <ac:chgData name="Pascalle Cup" userId="acdf420d-3d1b-463e-9173-44ff0cd1b36a" providerId="ADAL" clId="{13A9F9E3-AF2A-4E0D-A7E6-18E1954F35A2}" dt="2021-02-25T20:33:25.033" v="1586" actId="1076"/>
          <ac:spMkLst>
            <pc:docMk/>
            <pc:sldMk cId="257142178" sldId="284"/>
            <ac:spMk id="5" creationId="{A9D430D0-49FF-4A2E-B477-061524ACB6B9}"/>
          </ac:spMkLst>
        </pc:spChg>
        <pc:spChg chg="mod">
          <ac:chgData name="Pascalle Cup" userId="acdf420d-3d1b-463e-9173-44ff0cd1b36a" providerId="ADAL" clId="{13A9F9E3-AF2A-4E0D-A7E6-18E1954F35A2}" dt="2021-02-25T20:33:06.497" v="1582" actId="1076"/>
          <ac:spMkLst>
            <pc:docMk/>
            <pc:sldMk cId="257142178" sldId="284"/>
            <ac:spMk id="9" creationId="{C663D4D1-5346-41B4-A450-FD8691B80D60}"/>
          </ac:spMkLst>
        </pc:spChg>
        <pc:spChg chg="mod">
          <ac:chgData name="Pascalle Cup" userId="acdf420d-3d1b-463e-9173-44ff0cd1b36a" providerId="ADAL" clId="{13A9F9E3-AF2A-4E0D-A7E6-18E1954F35A2}" dt="2021-02-25T20:33:18.681" v="1585" actId="1076"/>
          <ac:spMkLst>
            <pc:docMk/>
            <pc:sldMk cId="257142178" sldId="284"/>
            <ac:spMk id="10" creationId="{945EA09B-8071-4183-816A-4EF32192B024}"/>
          </ac:spMkLst>
        </pc:spChg>
        <pc:picChg chg="del">
          <ac:chgData name="Pascalle Cup" userId="acdf420d-3d1b-463e-9173-44ff0cd1b36a" providerId="ADAL" clId="{13A9F9E3-AF2A-4E0D-A7E6-18E1954F35A2}" dt="2021-02-25T20:27:45.132" v="1501" actId="478"/>
          <ac:picMkLst>
            <pc:docMk/>
            <pc:sldMk cId="257142178" sldId="284"/>
            <ac:picMk id="2" creationId="{B2A5FC5F-5CE6-4AF3-B694-83A48095D864}"/>
          </ac:picMkLst>
        </pc:picChg>
      </pc:sldChg>
      <pc:sldChg chg="add del ord">
        <pc:chgData name="Pascalle Cup" userId="acdf420d-3d1b-463e-9173-44ff0cd1b36a" providerId="ADAL" clId="{13A9F9E3-AF2A-4E0D-A7E6-18E1954F35A2}" dt="2021-02-25T20:11:40.021" v="964" actId="47"/>
        <pc:sldMkLst>
          <pc:docMk/>
          <pc:sldMk cId="458209750" sldId="285"/>
        </pc:sldMkLst>
      </pc:sldChg>
      <pc:sldChg chg="addSp delSp modSp new mod delAnim modAnim">
        <pc:chgData name="Pascalle Cup" userId="acdf420d-3d1b-463e-9173-44ff0cd1b36a" providerId="ADAL" clId="{13A9F9E3-AF2A-4E0D-A7E6-18E1954F35A2}" dt="2021-02-25T20:35:00.925" v="1626" actId="21"/>
        <pc:sldMkLst>
          <pc:docMk/>
          <pc:sldMk cId="928682678" sldId="286"/>
        </pc:sldMkLst>
        <pc:spChg chg="add del mod">
          <ac:chgData name="Pascalle Cup" userId="acdf420d-3d1b-463e-9173-44ff0cd1b36a" providerId="ADAL" clId="{13A9F9E3-AF2A-4E0D-A7E6-18E1954F35A2}" dt="2021-02-25T20:34:52.300" v="1624" actId="21"/>
          <ac:spMkLst>
            <pc:docMk/>
            <pc:sldMk cId="928682678" sldId="286"/>
            <ac:spMk id="3" creationId="{28D3C7A9-E43F-4977-9480-04439DA6CE83}"/>
          </ac:spMkLst>
        </pc:spChg>
        <pc:spChg chg="add mod">
          <ac:chgData name="Pascalle Cup" userId="acdf420d-3d1b-463e-9173-44ff0cd1b36a" providerId="ADAL" clId="{13A9F9E3-AF2A-4E0D-A7E6-18E1954F35A2}" dt="2021-02-25T20:34:38.564" v="1621" actId="2711"/>
          <ac:spMkLst>
            <pc:docMk/>
            <pc:sldMk cId="928682678" sldId="286"/>
            <ac:spMk id="4" creationId="{924D0B4A-6894-4C9C-92FA-F4BB31F134A2}"/>
          </ac:spMkLst>
        </pc:spChg>
        <pc:spChg chg="add del mod">
          <ac:chgData name="Pascalle Cup" userId="acdf420d-3d1b-463e-9173-44ff0cd1b36a" providerId="ADAL" clId="{13A9F9E3-AF2A-4E0D-A7E6-18E1954F35A2}" dt="2021-02-25T20:35:00.925" v="1626" actId="21"/>
          <ac:spMkLst>
            <pc:docMk/>
            <pc:sldMk cId="928682678" sldId="286"/>
            <ac:spMk id="5" creationId="{EEF1630B-3837-4EE0-8F2C-9F8751F0DE70}"/>
          </ac:spMkLst>
        </pc:spChg>
        <pc:spChg chg="add mod">
          <ac:chgData name="Pascalle Cup" userId="acdf420d-3d1b-463e-9173-44ff0cd1b36a" providerId="ADAL" clId="{13A9F9E3-AF2A-4E0D-A7E6-18E1954F35A2}" dt="2021-02-25T20:34:33.079" v="1620" actId="403"/>
          <ac:spMkLst>
            <pc:docMk/>
            <pc:sldMk cId="928682678" sldId="286"/>
            <ac:spMk id="7" creationId="{58E0C58E-0072-4C2D-AFA7-C5F00841B124}"/>
          </ac:spMkLst>
        </pc:spChg>
      </pc:sldChg>
      <pc:sldChg chg="new del">
        <pc:chgData name="Pascalle Cup" userId="acdf420d-3d1b-463e-9173-44ff0cd1b36a" providerId="ADAL" clId="{13A9F9E3-AF2A-4E0D-A7E6-18E1954F35A2}" dt="2021-02-25T19:58:47.645" v="732" actId="47"/>
        <pc:sldMkLst>
          <pc:docMk/>
          <pc:sldMk cId="2626914040" sldId="286"/>
        </pc:sldMkLst>
      </pc:sldChg>
      <pc:sldChg chg="addSp modSp new mod">
        <pc:chgData name="Pascalle Cup" userId="acdf420d-3d1b-463e-9173-44ff0cd1b36a" providerId="ADAL" clId="{13A9F9E3-AF2A-4E0D-A7E6-18E1954F35A2}" dt="2021-02-25T20:35:55.792" v="1641" actId="2711"/>
        <pc:sldMkLst>
          <pc:docMk/>
          <pc:sldMk cId="4209258270" sldId="287"/>
        </pc:sldMkLst>
        <pc:spChg chg="add mod">
          <ac:chgData name="Pascalle Cup" userId="acdf420d-3d1b-463e-9173-44ff0cd1b36a" providerId="ADAL" clId="{13A9F9E3-AF2A-4E0D-A7E6-18E1954F35A2}" dt="2021-02-25T20:35:55.792" v="1641" actId="2711"/>
          <ac:spMkLst>
            <pc:docMk/>
            <pc:sldMk cId="4209258270" sldId="287"/>
            <ac:spMk id="3" creationId="{41E87B5A-84F9-4D9E-8868-AC91822A8235}"/>
          </ac:spMkLst>
        </pc:spChg>
      </pc:sldChg>
      <pc:sldChg chg="addSp modSp new del">
        <pc:chgData name="Pascalle Cup" userId="acdf420d-3d1b-463e-9173-44ff0cd1b36a" providerId="ADAL" clId="{13A9F9E3-AF2A-4E0D-A7E6-18E1954F35A2}" dt="2021-02-25T20:15:07.573" v="1091" actId="47"/>
        <pc:sldMkLst>
          <pc:docMk/>
          <pc:sldMk cId="2506365610" sldId="288"/>
        </pc:sldMkLst>
        <pc:spChg chg="add mod">
          <ac:chgData name="Pascalle Cup" userId="acdf420d-3d1b-463e-9173-44ff0cd1b36a" providerId="ADAL" clId="{13A9F9E3-AF2A-4E0D-A7E6-18E1954F35A2}" dt="2021-02-25T20:14:28.725" v="1087"/>
          <ac:spMkLst>
            <pc:docMk/>
            <pc:sldMk cId="2506365610" sldId="288"/>
            <ac:spMk id="2" creationId="{48BF1070-256F-4D49-A416-59856AF93809}"/>
          </ac:spMkLst>
        </pc:spChg>
        <pc:spChg chg="add mod">
          <ac:chgData name="Pascalle Cup" userId="acdf420d-3d1b-463e-9173-44ff0cd1b36a" providerId="ADAL" clId="{13A9F9E3-AF2A-4E0D-A7E6-18E1954F35A2}" dt="2021-02-25T20:14:36.193" v="1089"/>
          <ac:spMkLst>
            <pc:docMk/>
            <pc:sldMk cId="2506365610" sldId="288"/>
            <ac:spMk id="3" creationId="{D2436CC1-CAFA-41AC-B010-9743CD09937F}"/>
          </ac:spMkLst>
        </pc:spChg>
      </pc:sldChg>
      <pc:sldChg chg="addSp modSp new mod setBg">
        <pc:chgData name="Pascalle Cup" userId="acdf420d-3d1b-463e-9173-44ff0cd1b36a" providerId="ADAL" clId="{13A9F9E3-AF2A-4E0D-A7E6-18E1954F35A2}" dt="2021-02-25T20:36:03.426" v="1642" actId="2711"/>
        <pc:sldMkLst>
          <pc:docMk/>
          <pc:sldMk cId="3518845365" sldId="288"/>
        </pc:sldMkLst>
        <pc:spChg chg="add mod">
          <ac:chgData name="Pascalle Cup" userId="acdf420d-3d1b-463e-9173-44ff0cd1b36a" providerId="ADAL" clId="{13A9F9E3-AF2A-4E0D-A7E6-18E1954F35A2}" dt="2021-02-25T20:36:03.426" v="1642" actId="2711"/>
          <ac:spMkLst>
            <pc:docMk/>
            <pc:sldMk cId="3518845365" sldId="288"/>
            <ac:spMk id="2" creationId="{3A1EEF3C-5541-4DCA-A177-7647616FD007}"/>
          </ac:spMkLst>
        </pc:spChg>
        <pc:spChg chg="add">
          <ac:chgData name="Pascalle Cup" userId="acdf420d-3d1b-463e-9173-44ff0cd1b36a" providerId="ADAL" clId="{13A9F9E3-AF2A-4E0D-A7E6-18E1954F35A2}" dt="2021-02-25T20:19:42.365" v="1245" actId="26606"/>
          <ac:spMkLst>
            <pc:docMk/>
            <pc:sldMk cId="3518845365" sldId="288"/>
            <ac:spMk id="8" creationId="{904DB13E-F722-4ED6-BB00-556651E95281}"/>
          </ac:spMkLst>
        </pc:spChg>
        <pc:spChg chg="add">
          <ac:chgData name="Pascalle Cup" userId="acdf420d-3d1b-463e-9173-44ff0cd1b36a" providerId="ADAL" clId="{13A9F9E3-AF2A-4E0D-A7E6-18E1954F35A2}" dt="2021-02-25T20:19:42.365" v="1245" actId="26606"/>
          <ac:spMkLst>
            <pc:docMk/>
            <pc:sldMk cId="3518845365" sldId="288"/>
            <ac:spMk id="10" creationId="{1419E3D9-C5FB-41A9-B6D2-DFB210BB6211}"/>
          </ac:spMkLst>
        </pc:spChg>
        <pc:spChg chg="add">
          <ac:chgData name="Pascalle Cup" userId="acdf420d-3d1b-463e-9173-44ff0cd1b36a" providerId="ADAL" clId="{13A9F9E3-AF2A-4E0D-A7E6-18E1954F35A2}" dt="2021-02-25T20:19:42.365" v="1245" actId="26606"/>
          <ac:spMkLst>
            <pc:docMk/>
            <pc:sldMk cId="3518845365" sldId="288"/>
            <ac:spMk id="12" creationId="{367909BF-1DF7-4ACE-8F58-6CF719BB27E5}"/>
          </ac:spMkLst>
        </pc:spChg>
        <pc:spChg chg="add">
          <ac:chgData name="Pascalle Cup" userId="acdf420d-3d1b-463e-9173-44ff0cd1b36a" providerId="ADAL" clId="{13A9F9E3-AF2A-4E0D-A7E6-18E1954F35A2}" dt="2021-02-25T20:19:42.365" v="1245" actId="26606"/>
          <ac:spMkLst>
            <pc:docMk/>
            <pc:sldMk cId="3518845365" sldId="288"/>
            <ac:spMk id="14" creationId="{89E8BEDB-0BBC-4F21-9CFB-8530D664C343}"/>
          </ac:spMkLst>
        </pc:spChg>
        <pc:spChg chg="add">
          <ac:chgData name="Pascalle Cup" userId="acdf420d-3d1b-463e-9173-44ff0cd1b36a" providerId="ADAL" clId="{13A9F9E3-AF2A-4E0D-A7E6-18E1954F35A2}" dt="2021-02-25T20:19:42.365" v="1245" actId="26606"/>
          <ac:spMkLst>
            <pc:docMk/>
            <pc:sldMk cId="3518845365" sldId="288"/>
            <ac:spMk id="21" creationId="{420551B3-B4DA-48EE-988C-4FAEAEB5CE98}"/>
          </ac:spMkLst>
        </pc:spChg>
        <pc:spChg chg="add">
          <ac:chgData name="Pascalle Cup" userId="acdf420d-3d1b-463e-9173-44ff0cd1b36a" providerId="ADAL" clId="{13A9F9E3-AF2A-4E0D-A7E6-18E1954F35A2}" dt="2021-02-25T20:19:42.365" v="1245" actId="26606"/>
          <ac:spMkLst>
            <pc:docMk/>
            <pc:sldMk cId="3518845365" sldId="288"/>
            <ac:spMk id="23" creationId="{391159B2-3847-4541-BAAE-D93F71723E70}"/>
          </ac:spMkLst>
        </pc:spChg>
        <pc:spChg chg="add">
          <ac:chgData name="Pascalle Cup" userId="acdf420d-3d1b-463e-9173-44ff0cd1b36a" providerId="ADAL" clId="{13A9F9E3-AF2A-4E0D-A7E6-18E1954F35A2}" dt="2021-02-25T20:19:42.365" v="1245" actId="26606"/>
          <ac:spMkLst>
            <pc:docMk/>
            <pc:sldMk cId="3518845365" sldId="288"/>
            <ac:spMk id="25" creationId="{93BDF953-B1FC-408F-A14E-33A8C1DC1B4B}"/>
          </ac:spMkLst>
        </pc:spChg>
        <pc:spChg chg="add">
          <ac:chgData name="Pascalle Cup" userId="acdf420d-3d1b-463e-9173-44ff0cd1b36a" providerId="ADAL" clId="{13A9F9E3-AF2A-4E0D-A7E6-18E1954F35A2}" dt="2021-02-25T20:19:42.365" v="1245" actId="26606"/>
          <ac:spMkLst>
            <pc:docMk/>
            <pc:sldMk cId="3518845365" sldId="288"/>
            <ac:spMk id="27" creationId="{17C4AC30-431E-4860-8128-139F9F61E237}"/>
          </ac:spMkLst>
        </pc:spChg>
        <pc:grpChg chg="add">
          <ac:chgData name="Pascalle Cup" userId="acdf420d-3d1b-463e-9173-44ff0cd1b36a" providerId="ADAL" clId="{13A9F9E3-AF2A-4E0D-A7E6-18E1954F35A2}" dt="2021-02-25T20:19:42.365" v="1245" actId="26606"/>
          <ac:grpSpMkLst>
            <pc:docMk/>
            <pc:sldMk cId="3518845365" sldId="288"/>
            <ac:grpSpMk id="16" creationId="{E26428D7-C6F3-473D-A360-A3F5C3E8728C}"/>
          </ac:grpSpMkLst>
        </pc:grpChg>
        <pc:picChg chg="add mod">
          <ac:chgData name="Pascalle Cup" userId="acdf420d-3d1b-463e-9173-44ff0cd1b36a" providerId="ADAL" clId="{13A9F9E3-AF2A-4E0D-A7E6-18E1954F35A2}" dt="2021-02-25T20:19:47.879" v="1246" actId="27614"/>
          <ac:picMkLst>
            <pc:docMk/>
            <pc:sldMk cId="3518845365" sldId="288"/>
            <ac:picMk id="3" creationId="{1D1EDE4D-C35C-4745-9A17-6EB93EA0D1C6}"/>
          </ac:picMkLst>
        </pc:picChg>
        <pc:cxnChg chg="add">
          <ac:chgData name="Pascalle Cup" userId="acdf420d-3d1b-463e-9173-44ff0cd1b36a" providerId="ADAL" clId="{13A9F9E3-AF2A-4E0D-A7E6-18E1954F35A2}" dt="2021-02-25T20:19:42.365" v="1245" actId="26606"/>
          <ac:cxnSpMkLst>
            <pc:docMk/>
            <pc:sldMk cId="3518845365" sldId="288"/>
            <ac:cxnSpMk id="29" creationId="{D0C35C70-8DD1-457D-85E7-728F1B0C5284}"/>
          </ac:cxnSpMkLst>
        </pc:cxnChg>
        <pc:cxnChg chg="add">
          <ac:chgData name="Pascalle Cup" userId="acdf420d-3d1b-463e-9173-44ff0cd1b36a" providerId="ADAL" clId="{13A9F9E3-AF2A-4E0D-A7E6-18E1954F35A2}" dt="2021-02-25T20:19:42.365" v="1245" actId="26606"/>
          <ac:cxnSpMkLst>
            <pc:docMk/>
            <pc:sldMk cId="3518845365" sldId="288"/>
            <ac:cxnSpMk id="31" creationId="{B71691B1-EF90-41BA-A886-9331EB0364C2}"/>
          </ac:cxnSpMkLst>
        </pc:cxnChg>
        <pc:cxnChg chg="add">
          <ac:chgData name="Pascalle Cup" userId="acdf420d-3d1b-463e-9173-44ff0cd1b36a" providerId="ADAL" clId="{13A9F9E3-AF2A-4E0D-A7E6-18E1954F35A2}" dt="2021-02-25T20:19:42.365" v="1245" actId="26606"/>
          <ac:cxnSpMkLst>
            <pc:docMk/>
            <pc:sldMk cId="3518845365" sldId="288"/>
            <ac:cxnSpMk id="33" creationId="{BEB77709-9ED2-4392-8D1E-91E4AB9644E8}"/>
          </ac:cxnSpMkLst>
        </pc:cxnChg>
      </pc:sldChg>
      <pc:sldChg chg="addSp modSp new mod">
        <pc:chgData name="Pascalle Cup" userId="acdf420d-3d1b-463e-9173-44ff0cd1b36a" providerId="ADAL" clId="{13A9F9E3-AF2A-4E0D-A7E6-18E1954F35A2}" dt="2021-02-25T20:38:10.305" v="1697" actId="207"/>
        <pc:sldMkLst>
          <pc:docMk/>
          <pc:sldMk cId="4277937619" sldId="289"/>
        </pc:sldMkLst>
        <pc:spChg chg="add mod">
          <ac:chgData name="Pascalle Cup" userId="acdf420d-3d1b-463e-9173-44ff0cd1b36a" providerId="ADAL" clId="{13A9F9E3-AF2A-4E0D-A7E6-18E1954F35A2}" dt="2021-02-25T20:22:59.686" v="1451" actId="11"/>
          <ac:spMkLst>
            <pc:docMk/>
            <pc:sldMk cId="4277937619" sldId="289"/>
            <ac:spMk id="3" creationId="{0C64585D-68B8-4C4F-9B51-88B9AB4198E2}"/>
          </ac:spMkLst>
        </pc:spChg>
        <pc:spChg chg="add mod">
          <ac:chgData name="Pascalle Cup" userId="acdf420d-3d1b-463e-9173-44ff0cd1b36a" providerId="ADAL" clId="{13A9F9E3-AF2A-4E0D-A7E6-18E1954F35A2}" dt="2021-02-25T20:38:10.305" v="1697" actId="207"/>
          <ac:spMkLst>
            <pc:docMk/>
            <pc:sldMk cId="4277937619" sldId="289"/>
            <ac:spMk id="4" creationId="{4E13A863-E238-4E64-BF3A-44825377A67E}"/>
          </ac:spMkLst>
        </pc:spChg>
      </pc:sldChg>
      <pc:sldChg chg="new del">
        <pc:chgData name="Pascalle Cup" userId="acdf420d-3d1b-463e-9173-44ff0cd1b36a" providerId="ADAL" clId="{13A9F9E3-AF2A-4E0D-A7E6-18E1954F35A2}" dt="2021-02-25T20:26:08.380" v="1497" actId="47"/>
        <pc:sldMkLst>
          <pc:docMk/>
          <pc:sldMk cId="3873154341" sldId="290"/>
        </pc:sldMkLst>
      </pc:sldChg>
      <pc:sldChg chg="add">
        <pc:chgData name="Pascalle Cup" userId="acdf420d-3d1b-463e-9173-44ff0cd1b36a" providerId="ADAL" clId="{13A9F9E3-AF2A-4E0D-A7E6-18E1954F35A2}" dt="2021-02-25T20:25:22.182" v="1496"/>
        <pc:sldMkLst>
          <pc:docMk/>
          <pc:sldMk cId="210201454" sldId="297"/>
        </pc:sldMkLst>
      </pc:sldChg>
      <pc:sldChg chg="addSp modSp new mod">
        <pc:chgData name="Pascalle Cup" userId="acdf420d-3d1b-463e-9173-44ff0cd1b36a" providerId="ADAL" clId="{13A9F9E3-AF2A-4E0D-A7E6-18E1954F35A2}" dt="2021-02-25T20:34:18.160" v="1618" actId="1076"/>
        <pc:sldMkLst>
          <pc:docMk/>
          <pc:sldMk cId="2519085294" sldId="298"/>
        </pc:sldMkLst>
        <pc:spChg chg="add mod">
          <ac:chgData name="Pascalle Cup" userId="acdf420d-3d1b-463e-9173-44ff0cd1b36a" providerId="ADAL" clId="{13A9F9E3-AF2A-4E0D-A7E6-18E1954F35A2}" dt="2021-02-25T20:34:18.160" v="1618" actId="1076"/>
          <ac:spMkLst>
            <pc:docMk/>
            <pc:sldMk cId="2519085294" sldId="298"/>
            <ac:spMk id="3" creationId="{E0128C0C-717D-4860-AD7E-0CF55B8AD98B}"/>
          </ac:spMkLst>
        </pc:spChg>
        <pc:spChg chg="add mod">
          <ac:chgData name="Pascalle Cup" userId="acdf420d-3d1b-463e-9173-44ff0cd1b36a" providerId="ADAL" clId="{13A9F9E3-AF2A-4E0D-A7E6-18E1954F35A2}" dt="2021-02-25T20:34:11.503" v="1617" actId="20577"/>
          <ac:spMkLst>
            <pc:docMk/>
            <pc:sldMk cId="2519085294" sldId="298"/>
            <ac:spMk id="5" creationId="{C693B06C-C2B1-473D-BA04-D828F77ED9EF}"/>
          </ac:spMkLst>
        </pc:spChg>
      </pc:sldChg>
      <pc:sldChg chg="addSp modSp new mod modAnim">
        <pc:chgData name="Pascalle Cup" userId="acdf420d-3d1b-463e-9173-44ff0cd1b36a" providerId="ADAL" clId="{13A9F9E3-AF2A-4E0D-A7E6-18E1954F35A2}" dt="2021-02-25T20:35:27.273" v="1635" actId="1076"/>
        <pc:sldMkLst>
          <pc:docMk/>
          <pc:sldMk cId="927179709" sldId="299"/>
        </pc:sldMkLst>
        <pc:spChg chg="add mod">
          <ac:chgData name="Pascalle Cup" userId="acdf420d-3d1b-463e-9173-44ff0cd1b36a" providerId="ADAL" clId="{13A9F9E3-AF2A-4E0D-A7E6-18E1954F35A2}" dt="2021-02-25T20:35:27.273" v="1635" actId="1076"/>
          <ac:spMkLst>
            <pc:docMk/>
            <pc:sldMk cId="927179709" sldId="299"/>
            <ac:spMk id="2" creationId="{1A040F36-14DD-412D-B187-4BC9273DD419}"/>
          </ac:spMkLst>
        </pc:spChg>
        <pc:spChg chg="add mod">
          <ac:chgData name="Pascalle Cup" userId="acdf420d-3d1b-463e-9173-44ff0cd1b36a" providerId="ADAL" clId="{13A9F9E3-AF2A-4E0D-A7E6-18E1954F35A2}" dt="2021-02-25T20:35:23.309" v="1634" actId="403"/>
          <ac:spMkLst>
            <pc:docMk/>
            <pc:sldMk cId="927179709" sldId="299"/>
            <ac:spMk id="3" creationId="{ABEF66D0-0F1B-43FE-88D7-C27CCCD2DA9F}"/>
          </ac:spMkLst>
        </pc:spChg>
      </pc:sldChg>
      <pc:sldMasterChg chg="add del addSldLayout delSldLayout">
        <pc:chgData name="Pascalle Cup" userId="acdf420d-3d1b-463e-9173-44ff0cd1b36a" providerId="ADAL" clId="{13A9F9E3-AF2A-4E0D-A7E6-18E1954F35A2}" dt="2021-02-25T11:01:25.777" v="17" actId="47"/>
        <pc:sldMasterMkLst>
          <pc:docMk/>
          <pc:sldMasterMk cId="779377960" sldId="2147483648"/>
        </pc:sldMasterMkLst>
        <pc:sldLayoutChg chg="add del">
          <pc:chgData name="Pascalle Cup" userId="acdf420d-3d1b-463e-9173-44ff0cd1b36a" providerId="ADAL" clId="{13A9F9E3-AF2A-4E0D-A7E6-18E1954F35A2}" dt="2021-02-25T11:01:25.777" v="17" actId="47"/>
          <pc:sldLayoutMkLst>
            <pc:docMk/>
            <pc:sldMasterMk cId="779377960" sldId="2147483648"/>
            <pc:sldLayoutMk cId="943961434" sldId="2147483649"/>
          </pc:sldLayoutMkLst>
        </pc:sldLayoutChg>
      </pc:sldMasterChg>
      <pc:sldMasterChg chg="add addSldLayout modSldLayout">
        <pc:chgData name="Pascalle Cup" userId="acdf420d-3d1b-463e-9173-44ff0cd1b36a" providerId="ADAL" clId="{13A9F9E3-AF2A-4E0D-A7E6-18E1954F35A2}" dt="2021-02-25T19:54:15.008" v="682" actId="27028"/>
        <pc:sldMasterMkLst>
          <pc:docMk/>
          <pc:sldMasterMk cId="913949434" sldId="2147483667"/>
        </pc:sldMasterMkLst>
        <pc:sldLayoutChg chg="add">
          <pc:chgData name="Pascalle Cup" userId="acdf420d-3d1b-463e-9173-44ff0cd1b36a" providerId="ADAL" clId="{13A9F9E3-AF2A-4E0D-A7E6-18E1954F35A2}" dt="2021-02-25T11:01:13.262" v="13" actId="27028"/>
          <pc:sldLayoutMkLst>
            <pc:docMk/>
            <pc:sldMasterMk cId="913949434" sldId="2147483667"/>
            <pc:sldLayoutMk cId="1225787221" sldId="2147483733"/>
          </pc:sldLayoutMkLst>
        </pc:sldLayoutChg>
        <pc:sldLayoutChg chg="add replId">
          <pc:chgData name="Pascalle Cup" userId="acdf420d-3d1b-463e-9173-44ff0cd1b36a" providerId="ADAL" clId="{13A9F9E3-AF2A-4E0D-A7E6-18E1954F35A2}" dt="2021-02-25T11:03:34.713" v="26" actId="27028"/>
          <pc:sldLayoutMkLst>
            <pc:docMk/>
            <pc:sldMasterMk cId="913949434" sldId="2147483667"/>
            <pc:sldLayoutMk cId="1450106829" sldId="2147483736"/>
          </pc:sldLayoutMkLst>
        </pc:sldLayoutChg>
        <pc:sldLayoutChg chg="add">
          <pc:chgData name="Pascalle Cup" userId="acdf420d-3d1b-463e-9173-44ff0cd1b36a" providerId="ADAL" clId="{13A9F9E3-AF2A-4E0D-A7E6-18E1954F35A2}" dt="2021-02-25T11:03:37.918" v="29" actId="27028"/>
          <pc:sldLayoutMkLst>
            <pc:docMk/>
            <pc:sldMasterMk cId="913949434" sldId="2147483667"/>
            <pc:sldLayoutMk cId="4267686650" sldId="2147483737"/>
          </pc:sldLayoutMkLst>
        </pc:sldLayoutChg>
        <pc:sldLayoutChg chg="add replId">
          <pc:chgData name="Pascalle Cup" userId="acdf420d-3d1b-463e-9173-44ff0cd1b36a" providerId="ADAL" clId="{13A9F9E3-AF2A-4E0D-A7E6-18E1954F35A2}" dt="2021-02-25T19:54:15.008" v="682" actId="27028"/>
          <pc:sldLayoutMkLst>
            <pc:docMk/>
            <pc:sldMasterMk cId="913949434" sldId="2147483667"/>
            <pc:sldLayoutMk cId="568620473" sldId="2147483738"/>
          </pc:sldLayoutMkLst>
        </pc:sldLayoutChg>
      </pc:sldMasterChg>
      <pc:sldMasterChg chg="add addSldLayout">
        <pc:chgData name="Pascalle Cup" userId="acdf420d-3d1b-463e-9173-44ff0cd1b36a" providerId="ADAL" clId="{13A9F9E3-AF2A-4E0D-A7E6-18E1954F35A2}" dt="2021-02-25T19:54:15.008" v="682" actId="27028"/>
        <pc:sldMasterMkLst>
          <pc:docMk/>
          <pc:sldMasterMk cId="3665789770" sldId="2147483732"/>
        </pc:sldMasterMkLst>
        <pc:sldLayoutChg chg="add">
          <pc:chgData name="Pascalle Cup" userId="acdf420d-3d1b-463e-9173-44ff0cd1b36a" providerId="ADAL" clId="{13A9F9E3-AF2A-4E0D-A7E6-18E1954F35A2}" dt="2021-02-25T19:54:15.008" v="682" actId="27028"/>
          <pc:sldLayoutMkLst>
            <pc:docMk/>
            <pc:sldMasterMk cId="3665789770" sldId="2147483732"/>
            <pc:sldLayoutMk cId="27012088" sldId="2147483722"/>
          </pc:sldLayoutMkLst>
        </pc:sldLayoutChg>
      </pc:sldMasterChg>
      <pc:sldMasterChg chg="replId modSldLayout">
        <pc:chgData name="Pascalle Cup" userId="acdf420d-3d1b-463e-9173-44ff0cd1b36a" providerId="ADAL" clId="{13A9F9E3-AF2A-4E0D-A7E6-18E1954F35A2}" dt="2021-02-25T11:01:19.648" v="15" actId="27028"/>
        <pc:sldMasterMkLst>
          <pc:docMk/>
          <pc:sldMasterMk cId="3601852674" sldId="2147483734"/>
        </pc:sldMasterMkLst>
        <pc:sldLayoutChg chg="replId">
          <pc:chgData name="Pascalle Cup" userId="acdf420d-3d1b-463e-9173-44ff0cd1b36a" providerId="ADAL" clId="{13A9F9E3-AF2A-4E0D-A7E6-18E1954F35A2}" dt="2021-02-25T11:01:19.648" v="15" actId="27028"/>
          <pc:sldLayoutMkLst>
            <pc:docMk/>
            <pc:sldMasterMk cId="3601852674" sldId="2147483734"/>
            <pc:sldLayoutMk cId="1939714455" sldId="214748373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0849C-8B7B-4081-B612-F77D66FFC663}" type="datetimeFigureOut">
              <a:rPr lang="nl-NL" smtClean="0"/>
              <a:t>25-2-2021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3999D-B422-47EB-859D-F07EB0CDEBD5}" type="slidenum">
              <a:rPr lang="nl-NL" smtClean="0"/>
              <a:t>‹nr.›</a:t>
            </a:fld>
            <a:endParaRPr lang="nl-NL"/>
          </a:p>
        </p:txBody>
      </p:sp>
    </p:spTree>
    <p:extLst>
      <p:ext uri="{BB962C8B-B14F-4D97-AF65-F5344CB8AC3E}">
        <p14:creationId xmlns:p14="http://schemas.microsoft.com/office/powerpoint/2010/main" val="308958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9375" y="739775"/>
            <a:ext cx="6583363" cy="3703638"/>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BB16E3-DB88-43F2-B191-AB6D10F233E3}" type="slidenum">
              <a:rPr lang="nl-NL" smtClean="0"/>
              <a:t>16</a:t>
            </a:fld>
            <a:endParaRPr lang="nl-NL"/>
          </a:p>
        </p:txBody>
      </p:sp>
    </p:spTree>
    <p:extLst>
      <p:ext uri="{BB962C8B-B14F-4D97-AF65-F5344CB8AC3E}">
        <p14:creationId xmlns:p14="http://schemas.microsoft.com/office/powerpoint/2010/main" val="309234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813FCB-3E8E-4AB7-B0EE-C30F225CCEC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7C6173B-649F-4772-9D5C-7D984F73C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4EA4659-A6D6-4F19-BF44-BA78F3C67914}"/>
              </a:ext>
            </a:extLst>
          </p:cNvPr>
          <p:cNvSpPr>
            <a:spLocks noGrp="1"/>
          </p:cNvSpPr>
          <p:nvPr>
            <p:ph type="dt" sz="half" idx="10"/>
          </p:nvPr>
        </p:nvSpPr>
        <p:spPr/>
        <p:txBody>
          <a:bodyPr/>
          <a:lstStyle/>
          <a:p>
            <a:fld id="{5D1871A1-911E-4842-BECA-E911AF7A2B6D}" type="datetimeFigureOut">
              <a:rPr lang="nl-NL" smtClean="0"/>
              <a:t>25-2-2021</a:t>
            </a:fld>
            <a:endParaRPr lang="nl-NL"/>
          </a:p>
        </p:txBody>
      </p:sp>
      <p:sp>
        <p:nvSpPr>
          <p:cNvPr id="5" name="Tijdelijke aanduiding voor voettekst 4">
            <a:extLst>
              <a:ext uri="{FF2B5EF4-FFF2-40B4-BE49-F238E27FC236}">
                <a16:creationId xmlns:a16="http://schemas.microsoft.com/office/drawing/2014/main" id="{C4FE3D9C-8DCC-4FE3-961D-54533CCF79D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4B1FA4-9EC0-45DE-A30B-62A1D151F487}"/>
              </a:ext>
            </a:extLst>
          </p:cNvPr>
          <p:cNvSpPr>
            <a:spLocks noGrp="1"/>
          </p:cNvSpPr>
          <p:nvPr>
            <p:ph type="sldNum" sz="quarter" idx="12"/>
          </p:nvPr>
        </p:nvSpPr>
        <p:spPr/>
        <p:txBody>
          <a:bodyPr/>
          <a:lstStyle/>
          <a:p>
            <a:fld id="{CF1F0C5A-588D-46C5-9443-9B01399233DB}" type="slidenum">
              <a:rPr lang="nl-NL" smtClean="0"/>
              <a:t>‹nr.›</a:t>
            </a:fld>
            <a:endParaRPr lang="nl-NL"/>
          </a:p>
        </p:txBody>
      </p:sp>
    </p:spTree>
    <p:extLst>
      <p:ext uri="{BB962C8B-B14F-4D97-AF65-F5344CB8AC3E}">
        <p14:creationId xmlns:p14="http://schemas.microsoft.com/office/powerpoint/2010/main" val="193971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E0B392-5AB5-4CB3-B8EF-FB65A992079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10A6B3F-F361-42B9-A022-A3692E8CD52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13955F3-6CCE-4E57-9855-A394378B7741}"/>
              </a:ext>
            </a:extLst>
          </p:cNvPr>
          <p:cNvSpPr>
            <a:spLocks noGrp="1"/>
          </p:cNvSpPr>
          <p:nvPr>
            <p:ph type="dt" sz="half" idx="10"/>
          </p:nvPr>
        </p:nvSpPr>
        <p:spPr/>
        <p:txBody>
          <a:bodyPr/>
          <a:lstStyle/>
          <a:p>
            <a:fld id="{5D1871A1-911E-4842-BECA-E911AF7A2B6D}" type="datetimeFigureOut">
              <a:rPr lang="nl-NL" smtClean="0"/>
              <a:t>25-2-2021</a:t>
            </a:fld>
            <a:endParaRPr lang="nl-NL"/>
          </a:p>
        </p:txBody>
      </p:sp>
      <p:sp>
        <p:nvSpPr>
          <p:cNvPr id="5" name="Tijdelijke aanduiding voor voettekst 4">
            <a:extLst>
              <a:ext uri="{FF2B5EF4-FFF2-40B4-BE49-F238E27FC236}">
                <a16:creationId xmlns:a16="http://schemas.microsoft.com/office/drawing/2014/main" id="{A21C7757-6F1F-4A18-89EF-79E5F2D1CC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7B7334-7B74-420B-9B95-772AF07E5F15}"/>
              </a:ext>
            </a:extLst>
          </p:cNvPr>
          <p:cNvSpPr>
            <a:spLocks noGrp="1"/>
          </p:cNvSpPr>
          <p:nvPr>
            <p:ph type="sldNum" sz="quarter" idx="12"/>
          </p:nvPr>
        </p:nvSpPr>
        <p:spPr/>
        <p:txBody>
          <a:bodyPr/>
          <a:lstStyle/>
          <a:p>
            <a:fld id="{CF1F0C5A-588D-46C5-9443-9B01399233DB}" type="slidenum">
              <a:rPr lang="nl-NL" smtClean="0"/>
              <a:t>‹nr.›</a:t>
            </a:fld>
            <a:endParaRPr lang="nl-NL"/>
          </a:p>
        </p:txBody>
      </p:sp>
    </p:spTree>
    <p:extLst>
      <p:ext uri="{BB962C8B-B14F-4D97-AF65-F5344CB8AC3E}">
        <p14:creationId xmlns:p14="http://schemas.microsoft.com/office/powerpoint/2010/main" val="261042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435EF8D-E757-4BFA-ABE7-9329D9CD5FF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4087E1D-65DF-4214-A61B-75FBD0CD2E7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69DDCF2-484C-4997-9ABE-4DB500B05077}"/>
              </a:ext>
            </a:extLst>
          </p:cNvPr>
          <p:cNvSpPr>
            <a:spLocks noGrp="1"/>
          </p:cNvSpPr>
          <p:nvPr>
            <p:ph type="dt" sz="half" idx="10"/>
          </p:nvPr>
        </p:nvSpPr>
        <p:spPr/>
        <p:txBody>
          <a:bodyPr/>
          <a:lstStyle/>
          <a:p>
            <a:fld id="{5D1871A1-911E-4842-BECA-E911AF7A2B6D}" type="datetimeFigureOut">
              <a:rPr lang="nl-NL" smtClean="0"/>
              <a:t>25-2-2021</a:t>
            </a:fld>
            <a:endParaRPr lang="nl-NL"/>
          </a:p>
        </p:txBody>
      </p:sp>
      <p:sp>
        <p:nvSpPr>
          <p:cNvPr id="5" name="Tijdelijke aanduiding voor voettekst 4">
            <a:extLst>
              <a:ext uri="{FF2B5EF4-FFF2-40B4-BE49-F238E27FC236}">
                <a16:creationId xmlns:a16="http://schemas.microsoft.com/office/drawing/2014/main" id="{028E6A55-3020-4214-B80E-5128415B833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B59824-485D-4630-83DA-0C876FF305BD}"/>
              </a:ext>
            </a:extLst>
          </p:cNvPr>
          <p:cNvSpPr>
            <a:spLocks noGrp="1"/>
          </p:cNvSpPr>
          <p:nvPr>
            <p:ph type="sldNum" sz="quarter" idx="12"/>
          </p:nvPr>
        </p:nvSpPr>
        <p:spPr/>
        <p:txBody>
          <a:bodyPr/>
          <a:lstStyle/>
          <a:p>
            <a:fld id="{CF1F0C5A-588D-46C5-9443-9B01399233DB}" type="slidenum">
              <a:rPr lang="nl-NL" smtClean="0"/>
              <a:t>‹nr.›</a:t>
            </a:fld>
            <a:endParaRPr lang="nl-NL"/>
          </a:p>
        </p:txBody>
      </p:sp>
    </p:spTree>
    <p:extLst>
      <p:ext uri="{BB962C8B-B14F-4D97-AF65-F5344CB8AC3E}">
        <p14:creationId xmlns:p14="http://schemas.microsoft.com/office/powerpoint/2010/main" val="3007706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endParaRPr lang="en-US" dirty="0"/>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t>2/25/2021</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‹nr.›</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68620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25-2-2021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1225787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AFAF6-81E9-4ED4-9F8A-E973CA772B7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ACEDD3F-F4C1-4941-83FC-AAEAF233657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7F6891-213E-43C6-8D22-B6EFF048C28A}"/>
              </a:ext>
            </a:extLst>
          </p:cNvPr>
          <p:cNvSpPr>
            <a:spLocks noGrp="1"/>
          </p:cNvSpPr>
          <p:nvPr>
            <p:ph type="dt" sz="half" idx="10"/>
          </p:nvPr>
        </p:nvSpPr>
        <p:spPr/>
        <p:txBody>
          <a:bodyPr/>
          <a:lstStyle/>
          <a:p>
            <a:fld id="{15CE08F2-61E2-424D-A5AD-0CEC24C709E3}" type="datetimeFigureOut">
              <a:rPr lang="nl-NL" smtClean="0"/>
              <a:t>25-2-2021</a:t>
            </a:fld>
            <a:endParaRPr lang="nl-NL"/>
          </a:p>
        </p:txBody>
      </p:sp>
      <p:sp>
        <p:nvSpPr>
          <p:cNvPr id="5" name="Tijdelijke aanduiding voor voettekst 4">
            <a:extLst>
              <a:ext uri="{FF2B5EF4-FFF2-40B4-BE49-F238E27FC236}">
                <a16:creationId xmlns:a16="http://schemas.microsoft.com/office/drawing/2014/main" id="{53A479A7-773C-46AA-B9F1-6DB996ABA7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B9DC23-2992-4E99-AAEC-1DE8789AE973}"/>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1450106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C7D1A10-A496-4D48-93BD-CB430D24B5B9}"/>
              </a:ext>
            </a:extLst>
          </p:cNvPr>
          <p:cNvSpPr>
            <a:spLocks noGrp="1"/>
          </p:cNvSpPr>
          <p:nvPr>
            <p:ph type="dt" sz="half" idx="10"/>
          </p:nvPr>
        </p:nvSpPr>
        <p:spPr/>
        <p:txBody>
          <a:bodyPr/>
          <a:lstStyle/>
          <a:p>
            <a:fld id="{15CE08F2-61E2-424D-A5AD-0CEC24C709E3}" type="datetimeFigureOut">
              <a:rPr lang="nl-NL" smtClean="0"/>
              <a:t>25-2-2021</a:t>
            </a:fld>
            <a:endParaRPr lang="nl-NL"/>
          </a:p>
        </p:txBody>
      </p:sp>
      <p:sp>
        <p:nvSpPr>
          <p:cNvPr id="3" name="Tijdelijke aanduiding voor voettekst 2">
            <a:extLst>
              <a:ext uri="{FF2B5EF4-FFF2-40B4-BE49-F238E27FC236}">
                <a16:creationId xmlns:a16="http://schemas.microsoft.com/office/drawing/2014/main" id="{125A5C90-B9B2-45A5-A52D-58AFB6B7E49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C64C29F-A626-4B0F-AF33-C6C8AF7C2F90}"/>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4267686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701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0C77C3-FB3F-4B7C-89E6-99559C2A6BC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6110838-8669-4BB0-888A-D52E2931D95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E8337E-AF3A-46D0-8C26-5F72454AFD9A}"/>
              </a:ext>
            </a:extLst>
          </p:cNvPr>
          <p:cNvSpPr>
            <a:spLocks noGrp="1"/>
          </p:cNvSpPr>
          <p:nvPr>
            <p:ph type="dt" sz="half" idx="10"/>
          </p:nvPr>
        </p:nvSpPr>
        <p:spPr/>
        <p:txBody>
          <a:bodyPr/>
          <a:lstStyle/>
          <a:p>
            <a:fld id="{5D1871A1-911E-4842-BECA-E911AF7A2B6D}" type="datetimeFigureOut">
              <a:rPr lang="nl-NL" smtClean="0"/>
              <a:t>25-2-2021</a:t>
            </a:fld>
            <a:endParaRPr lang="nl-NL"/>
          </a:p>
        </p:txBody>
      </p:sp>
      <p:sp>
        <p:nvSpPr>
          <p:cNvPr id="5" name="Tijdelijke aanduiding voor voettekst 4">
            <a:extLst>
              <a:ext uri="{FF2B5EF4-FFF2-40B4-BE49-F238E27FC236}">
                <a16:creationId xmlns:a16="http://schemas.microsoft.com/office/drawing/2014/main" id="{3031177B-DEF4-45A0-A614-B105887167F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64B31B6-D166-427B-B72E-528795D81D03}"/>
              </a:ext>
            </a:extLst>
          </p:cNvPr>
          <p:cNvSpPr>
            <a:spLocks noGrp="1"/>
          </p:cNvSpPr>
          <p:nvPr>
            <p:ph type="sldNum" sz="quarter" idx="12"/>
          </p:nvPr>
        </p:nvSpPr>
        <p:spPr/>
        <p:txBody>
          <a:bodyPr/>
          <a:lstStyle/>
          <a:p>
            <a:fld id="{CF1F0C5A-588D-46C5-9443-9B01399233DB}" type="slidenum">
              <a:rPr lang="nl-NL" smtClean="0"/>
              <a:t>‹nr.›</a:t>
            </a:fld>
            <a:endParaRPr lang="nl-NL"/>
          </a:p>
        </p:txBody>
      </p:sp>
    </p:spTree>
    <p:extLst>
      <p:ext uri="{BB962C8B-B14F-4D97-AF65-F5344CB8AC3E}">
        <p14:creationId xmlns:p14="http://schemas.microsoft.com/office/powerpoint/2010/main" val="3066592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F13A39-2094-436A-B5B5-52532799F25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F3A9E90-FB79-4398-8AE0-5FF7CB41EE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3BD613A-3039-4608-97CF-8386570252E8}"/>
              </a:ext>
            </a:extLst>
          </p:cNvPr>
          <p:cNvSpPr>
            <a:spLocks noGrp="1"/>
          </p:cNvSpPr>
          <p:nvPr>
            <p:ph type="dt" sz="half" idx="10"/>
          </p:nvPr>
        </p:nvSpPr>
        <p:spPr/>
        <p:txBody>
          <a:bodyPr/>
          <a:lstStyle/>
          <a:p>
            <a:fld id="{5D1871A1-911E-4842-BECA-E911AF7A2B6D}" type="datetimeFigureOut">
              <a:rPr lang="nl-NL" smtClean="0"/>
              <a:t>25-2-2021</a:t>
            </a:fld>
            <a:endParaRPr lang="nl-NL"/>
          </a:p>
        </p:txBody>
      </p:sp>
      <p:sp>
        <p:nvSpPr>
          <p:cNvPr id="5" name="Tijdelijke aanduiding voor voettekst 4">
            <a:extLst>
              <a:ext uri="{FF2B5EF4-FFF2-40B4-BE49-F238E27FC236}">
                <a16:creationId xmlns:a16="http://schemas.microsoft.com/office/drawing/2014/main" id="{7B0CDD20-98BA-4F78-9CF8-F4F39B909F1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57C5C93-28C4-48D2-A8D0-C8CB5D364EC6}"/>
              </a:ext>
            </a:extLst>
          </p:cNvPr>
          <p:cNvSpPr>
            <a:spLocks noGrp="1"/>
          </p:cNvSpPr>
          <p:nvPr>
            <p:ph type="sldNum" sz="quarter" idx="12"/>
          </p:nvPr>
        </p:nvSpPr>
        <p:spPr/>
        <p:txBody>
          <a:bodyPr/>
          <a:lstStyle/>
          <a:p>
            <a:fld id="{CF1F0C5A-588D-46C5-9443-9B01399233DB}" type="slidenum">
              <a:rPr lang="nl-NL" smtClean="0"/>
              <a:t>‹nr.›</a:t>
            </a:fld>
            <a:endParaRPr lang="nl-NL"/>
          </a:p>
        </p:txBody>
      </p:sp>
    </p:spTree>
    <p:extLst>
      <p:ext uri="{BB962C8B-B14F-4D97-AF65-F5344CB8AC3E}">
        <p14:creationId xmlns:p14="http://schemas.microsoft.com/office/powerpoint/2010/main" val="221125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CFEBD5-563C-47BC-A9AC-BD9D6D5264C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06AC4EE-EED2-4DFC-A522-453685C0D06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402D181-B264-4666-AA7B-DE8B4E887D9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8F8BFA6-6F48-4018-B3CE-5CA4C087C88E}"/>
              </a:ext>
            </a:extLst>
          </p:cNvPr>
          <p:cNvSpPr>
            <a:spLocks noGrp="1"/>
          </p:cNvSpPr>
          <p:nvPr>
            <p:ph type="dt" sz="half" idx="10"/>
          </p:nvPr>
        </p:nvSpPr>
        <p:spPr/>
        <p:txBody>
          <a:bodyPr/>
          <a:lstStyle/>
          <a:p>
            <a:fld id="{5D1871A1-911E-4842-BECA-E911AF7A2B6D}" type="datetimeFigureOut">
              <a:rPr lang="nl-NL" smtClean="0"/>
              <a:t>25-2-2021</a:t>
            </a:fld>
            <a:endParaRPr lang="nl-NL"/>
          </a:p>
        </p:txBody>
      </p:sp>
      <p:sp>
        <p:nvSpPr>
          <p:cNvPr id="6" name="Tijdelijke aanduiding voor voettekst 5">
            <a:extLst>
              <a:ext uri="{FF2B5EF4-FFF2-40B4-BE49-F238E27FC236}">
                <a16:creationId xmlns:a16="http://schemas.microsoft.com/office/drawing/2014/main" id="{5CFEE377-C1BD-418B-B427-B1DAC9D9314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B7A9B68-E661-42B8-9B88-0D4673845E8B}"/>
              </a:ext>
            </a:extLst>
          </p:cNvPr>
          <p:cNvSpPr>
            <a:spLocks noGrp="1"/>
          </p:cNvSpPr>
          <p:nvPr>
            <p:ph type="sldNum" sz="quarter" idx="12"/>
          </p:nvPr>
        </p:nvSpPr>
        <p:spPr/>
        <p:txBody>
          <a:bodyPr/>
          <a:lstStyle/>
          <a:p>
            <a:fld id="{CF1F0C5A-588D-46C5-9443-9B01399233DB}" type="slidenum">
              <a:rPr lang="nl-NL" smtClean="0"/>
              <a:t>‹nr.›</a:t>
            </a:fld>
            <a:endParaRPr lang="nl-NL"/>
          </a:p>
        </p:txBody>
      </p:sp>
    </p:spTree>
    <p:extLst>
      <p:ext uri="{BB962C8B-B14F-4D97-AF65-F5344CB8AC3E}">
        <p14:creationId xmlns:p14="http://schemas.microsoft.com/office/powerpoint/2010/main" val="108616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BF5E15-05D9-4378-859D-152A500EE79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4D84354-3A08-48C7-B3BA-1635B1BFD4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724639F-3891-4D67-A461-E61CF1AE259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6768542-FBA8-40E1-9B0D-1F64B09B3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4B1B9D0-703D-4BC9-AAB4-DF42CAC87D2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6C2D994-90F2-4B95-9519-BFD7085EB70D}"/>
              </a:ext>
            </a:extLst>
          </p:cNvPr>
          <p:cNvSpPr>
            <a:spLocks noGrp="1"/>
          </p:cNvSpPr>
          <p:nvPr>
            <p:ph type="dt" sz="half" idx="10"/>
          </p:nvPr>
        </p:nvSpPr>
        <p:spPr/>
        <p:txBody>
          <a:bodyPr/>
          <a:lstStyle/>
          <a:p>
            <a:fld id="{5D1871A1-911E-4842-BECA-E911AF7A2B6D}" type="datetimeFigureOut">
              <a:rPr lang="nl-NL" smtClean="0"/>
              <a:t>25-2-2021</a:t>
            </a:fld>
            <a:endParaRPr lang="nl-NL"/>
          </a:p>
        </p:txBody>
      </p:sp>
      <p:sp>
        <p:nvSpPr>
          <p:cNvPr id="8" name="Tijdelijke aanduiding voor voettekst 7">
            <a:extLst>
              <a:ext uri="{FF2B5EF4-FFF2-40B4-BE49-F238E27FC236}">
                <a16:creationId xmlns:a16="http://schemas.microsoft.com/office/drawing/2014/main" id="{C36CD342-0C53-4FEE-BD42-61642D0340B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A10EAA0-9157-4B91-85CA-D3FF5921FD20}"/>
              </a:ext>
            </a:extLst>
          </p:cNvPr>
          <p:cNvSpPr>
            <a:spLocks noGrp="1"/>
          </p:cNvSpPr>
          <p:nvPr>
            <p:ph type="sldNum" sz="quarter" idx="12"/>
          </p:nvPr>
        </p:nvSpPr>
        <p:spPr/>
        <p:txBody>
          <a:bodyPr/>
          <a:lstStyle/>
          <a:p>
            <a:fld id="{CF1F0C5A-588D-46C5-9443-9B01399233DB}" type="slidenum">
              <a:rPr lang="nl-NL" smtClean="0"/>
              <a:t>‹nr.›</a:t>
            </a:fld>
            <a:endParaRPr lang="nl-NL"/>
          </a:p>
        </p:txBody>
      </p:sp>
    </p:spTree>
    <p:extLst>
      <p:ext uri="{BB962C8B-B14F-4D97-AF65-F5344CB8AC3E}">
        <p14:creationId xmlns:p14="http://schemas.microsoft.com/office/powerpoint/2010/main" val="179411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47FE7A-81BD-4919-B27E-9ECC8C53CC2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848278F-1E8B-4D93-8C2E-2E077069B199}"/>
              </a:ext>
            </a:extLst>
          </p:cNvPr>
          <p:cNvSpPr>
            <a:spLocks noGrp="1"/>
          </p:cNvSpPr>
          <p:nvPr>
            <p:ph type="dt" sz="half" idx="10"/>
          </p:nvPr>
        </p:nvSpPr>
        <p:spPr/>
        <p:txBody>
          <a:bodyPr/>
          <a:lstStyle/>
          <a:p>
            <a:fld id="{5D1871A1-911E-4842-BECA-E911AF7A2B6D}" type="datetimeFigureOut">
              <a:rPr lang="nl-NL" smtClean="0"/>
              <a:t>25-2-2021</a:t>
            </a:fld>
            <a:endParaRPr lang="nl-NL"/>
          </a:p>
        </p:txBody>
      </p:sp>
      <p:sp>
        <p:nvSpPr>
          <p:cNvPr id="4" name="Tijdelijke aanduiding voor voettekst 3">
            <a:extLst>
              <a:ext uri="{FF2B5EF4-FFF2-40B4-BE49-F238E27FC236}">
                <a16:creationId xmlns:a16="http://schemas.microsoft.com/office/drawing/2014/main" id="{CFDBC5AF-09AA-4E1A-9F0C-B12225BEB79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7135936-4A4B-4AC8-B32A-600A4B588C67}"/>
              </a:ext>
            </a:extLst>
          </p:cNvPr>
          <p:cNvSpPr>
            <a:spLocks noGrp="1"/>
          </p:cNvSpPr>
          <p:nvPr>
            <p:ph type="sldNum" sz="quarter" idx="12"/>
          </p:nvPr>
        </p:nvSpPr>
        <p:spPr/>
        <p:txBody>
          <a:bodyPr/>
          <a:lstStyle/>
          <a:p>
            <a:fld id="{CF1F0C5A-588D-46C5-9443-9B01399233DB}" type="slidenum">
              <a:rPr lang="nl-NL" smtClean="0"/>
              <a:t>‹nr.›</a:t>
            </a:fld>
            <a:endParaRPr lang="nl-NL"/>
          </a:p>
        </p:txBody>
      </p:sp>
    </p:spTree>
    <p:extLst>
      <p:ext uri="{BB962C8B-B14F-4D97-AF65-F5344CB8AC3E}">
        <p14:creationId xmlns:p14="http://schemas.microsoft.com/office/powerpoint/2010/main" val="2580732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06541B0-05E7-4ED9-ABFB-0D4469497DFD}"/>
              </a:ext>
            </a:extLst>
          </p:cNvPr>
          <p:cNvSpPr>
            <a:spLocks noGrp="1"/>
          </p:cNvSpPr>
          <p:nvPr>
            <p:ph type="dt" sz="half" idx="10"/>
          </p:nvPr>
        </p:nvSpPr>
        <p:spPr/>
        <p:txBody>
          <a:bodyPr/>
          <a:lstStyle/>
          <a:p>
            <a:fld id="{5D1871A1-911E-4842-BECA-E911AF7A2B6D}" type="datetimeFigureOut">
              <a:rPr lang="nl-NL" smtClean="0"/>
              <a:t>25-2-2021</a:t>
            </a:fld>
            <a:endParaRPr lang="nl-NL"/>
          </a:p>
        </p:txBody>
      </p:sp>
      <p:sp>
        <p:nvSpPr>
          <p:cNvPr id="3" name="Tijdelijke aanduiding voor voettekst 2">
            <a:extLst>
              <a:ext uri="{FF2B5EF4-FFF2-40B4-BE49-F238E27FC236}">
                <a16:creationId xmlns:a16="http://schemas.microsoft.com/office/drawing/2014/main" id="{A0E9FB97-54B0-45B5-AA10-7ACA40445AE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53ADEE5-EB3C-4A86-A60B-0D527823CA1B}"/>
              </a:ext>
            </a:extLst>
          </p:cNvPr>
          <p:cNvSpPr>
            <a:spLocks noGrp="1"/>
          </p:cNvSpPr>
          <p:nvPr>
            <p:ph type="sldNum" sz="quarter" idx="12"/>
          </p:nvPr>
        </p:nvSpPr>
        <p:spPr/>
        <p:txBody>
          <a:bodyPr/>
          <a:lstStyle/>
          <a:p>
            <a:fld id="{CF1F0C5A-588D-46C5-9443-9B01399233DB}" type="slidenum">
              <a:rPr lang="nl-NL" smtClean="0"/>
              <a:t>‹nr.›</a:t>
            </a:fld>
            <a:endParaRPr lang="nl-NL"/>
          </a:p>
        </p:txBody>
      </p:sp>
    </p:spTree>
    <p:extLst>
      <p:ext uri="{BB962C8B-B14F-4D97-AF65-F5344CB8AC3E}">
        <p14:creationId xmlns:p14="http://schemas.microsoft.com/office/powerpoint/2010/main" val="3587773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45133-A053-42A3-BDF7-244B4D079A5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7FBE0B7-0CE8-47E1-94AA-84AA58C403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E5D281B-0325-48A6-9713-EA27C2EB3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D0A2C79-ADF8-40EB-ACD8-50C186C206A8}"/>
              </a:ext>
            </a:extLst>
          </p:cNvPr>
          <p:cNvSpPr>
            <a:spLocks noGrp="1"/>
          </p:cNvSpPr>
          <p:nvPr>
            <p:ph type="dt" sz="half" idx="10"/>
          </p:nvPr>
        </p:nvSpPr>
        <p:spPr/>
        <p:txBody>
          <a:bodyPr/>
          <a:lstStyle/>
          <a:p>
            <a:fld id="{5D1871A1-911E-4842-BECA-E911AF7A2B6D}" type="datetimeFigureOut">
              <a:rPr lang="nl-NL" smtClean="0"/>
              <a:t>25-2-2021</a:t>
            </a:fld>
            <a:endParaRPr lang="nl-NL"/>
          </a:p>
        </p:txBody>
      </p:sp>
      <p:sp>
        <p:nvSpPr>
          <p:cNvPr id="6" name="Tijdelijke aanduiding voor voettekst 5">
            <a:extLst>
              <a:ext uri="{FF2B5EF4-FFF2-40B4-BE49-F238E27FC236}">
                <a16:creationId xmlns:a16="http://schemas.microsoft.com/office/drawing/2014/main" id="{2223E92D-2A6D-46EE-A922-D1113D2E3D0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C64987-C165-4474-96B3-913844337850}"/>
              </a:ext>
            </a:extLst>
          </p:cNvPr>
          <p:cNvSpPr>
            <a:spLocks noGrp="1"/>
          </p:cNvSpPr>
          <p:nvPr>
            <p:ph type="sldNum" sz="quarter" idx="12"/>
          </p:nvPr>
        </p:nvSpPr>
        <p:spPr/>
        <p:txBody>
          <a:bodyPr/>
          <a:lstStyle/>
          <a:p>
            <a:fld id="{CF1F0C5A-588D-46C5-9443-9B01399233DB}" type="slidenum">
              <a:rPr lang="nl-NL" smtClean="0"/>
              <a:t>‹nr.›</a:t>
            </a:fld>
            <a:endParaRPr lang="nl-NL"/>
          </a:p>
        </p:txBody>
      </p:sp>
    </p:spTree>
    <p:extLst>
      <p:ext uri="{BB962C8B-B14F-4D97-AF65-F5344CB8AC3E}">
        <p14:creationId xmlns:p14="http://schemas.microsoft.com/office/powerpoint/2010/main" val="4198574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2D2E2-E4FA-48AF-9E1B-0DC90C3CBF1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2E0B8DB-6303-4771-BE89-DB3C5E68CA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AEAF31C-7210-4CE0-99B1-C50579413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878FB33-8ED3-40D9-9BAF-654FABC8ABE2}"/>
              </a:ext>
            </a:extLst>
          </p:cNvPr>
          <p:cNvSpPr>
            <a:spLocks noGrp="1"/>
          </p:cNvSpPr>
          <p:nvPr>
            <p:ph type="dt" sz="half" idx="10"/>
          </p:nvPr>
        </p:nvSpPr>
        <p:spPr/>
        <p:txBody>
          <a:bodyPr/>
          <a:lstStyle/>
          <a:p>
            <a:fld id="{5D1871A1-911E-4842-BECA-E911AF7A2B6D}" type="datetimeFigureOut">
              <a:rPr lang="nl-NL" smtClean="0"/>
              <a:t>25-2-2021</a:t>
            </a:fld>
            <a:endParaRPr lang="nl-NL"/>
          </a:p>
        </p:txBody>
      </p:sp>
      <p:sp>
        <p:nvSpPr>
          <p:cNvPr id="6" name="Tijdelijke aanduiding voor voettekst 5">
            <a:extLst>
              <a:ext uri="{FF2B5EF4-FFF2-40B4-BE49-F238E27FC236}">
                <a16:creationId xmlns:a16="http://schemas.microsoft.com/office/drawing/2014/main" id="{F2A41B14-5EA5-45B9-B077-101731AA6F0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B9B8D37-C576-4FA0-964F-C8FC1937A802}"/>
              </a:ext>
            </a:extLst>
          </p:cNvPr>
          <p:cNvSpPr>
            <a:spLocks noGrp="1"/>
          </p:cNvSpPr>
          <p:nvPr>
            <p:ph type="sldNum" sz="quarter" idx="12"/>
          </p:nvPr>
        </p:nvSpPr>
        <p:spPr/>
        <p:txBody>
          <a:bodyPr/>
          <a:lstStyle/>
          <a:p>
            <a:fld id="{CF1F0C5A-588D-46C5-9443-9B01399233DB}" type="slidenum">
              <a:rPr lang="nl-NL" smtClean="0"/>
              <a:t>‹nr.›</a:t>
            </a:fld>
            <a:endParaRPr lang="nl-NL"/>
          </a:p>
        </p:txBody>
      </p:sp>
    </p:spTree>
    <p:extLst>
      <p:ext uri="{BB962C8B-B14F-4D97-AF65-F5344CB8AC3E}">
        <p14:creationId xmlns:p14="http://schemas.microsoft.com/office/powerpoint/2010/main" val="3317191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3504E5D-2E53-4DD4-A4F9-0053E89DF8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5ECA635-B73E-4FBE-87C7-1FD3CF1C4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06052E6-182F-476A-AF4B-47879C2608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871A1-911E-4842-BECA-E911AF7A2B6D}" type="datetimeFigureOut">
              <a:rPr lang="nl-NL" smtClean="0"/>
              <a:t>25-2-2021</a:t>
            </a:fld>
            <a:endParaRPr lang="nl-NL"/>
          </a:p>
        </p:txBody>
      </p:sp>
      <p:sp>
        <p:nvSpPr>
          <p:cNvPr id="5" name="Tijdelijke aanduiding voor voettekst 4">
            <a:extLst>
              <a:ext uri="{FF2B5EF4-FFF2-40B4-BE49-F238E27FC236}">
                <a16:creationId xmlns:a16="http://schemas.microsoft.com/office/drawing/2014/main" id="{0257B5DE-D95E-4E0A-8B4D-9E231812ED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16F9A6B-0E8B-46DB-A733-099CE6630B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F0C5A-588D-46C5-9443-9B01399233DB}" type="slidenum">
              <a:rPr lang="nl-NL" smtClean="0"/>
              <a:t>‹nr.›</a:t>
            </a:fld>
            <a:endParaRPr lang="nl-NL"/>
          </a:p>
        </p:txBody>
      </p:sp>
    </p:spTree>
    <p:extLst>
      <p:ext uri="{BB962C8B-B14F-4D97-AF65-F5344CB8AC3E}">
        <p14:creationId xmlns:p14="http://schemas.microsoft.com/office/powerpoint/2010/main" val="3601852674"/>
      </p:ext>
    </p:extLst>
  </p:cSld>
  <p:clrMap bg1="lt1" tx1="dk1" bg2="lt2" tx2="dk2" accent1="accent1" accent2="accent2" accent3="accent3" accent4="accent4" accent5="accent5" accent6="accent6" hlink="hlink" folHlink="folHlink"/>
  <p:sldLayoutIdLst>
    <p:sldLayoutId id="2147483735"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2/25/2021</a:t>
            </a:fld>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‹nr.›</a:t>
            </a:fld>
            <a:endParaRPr lang="en-US" dirty="0"/>
          </a:p>
        </p:txBody>
      </p:sp>
    </p:spTree>
    <p:extLst>
      <p:ext uri="{BB962C8B-B14F-4D97-AF65-F5344CB8AC3E}">
        <p14:creationId xmlns:p14="http://schemas.microsoft.com/office/powerpoint/2010/main" val="913949434"/>
      </p:ext>
    </p:extLst>
  </p:cSld>
  <p:clrMap bg1="lt1" tx1="dk1" bg2="lt2" tx2="dk2" accent1="accent1" accent2="accent2" accent3="accent3" accent4="accent4" accent5="accent5" accent6="accent6" hlink="hlink" folHlink="folHlink"/>
  <p:sldLayoutIdLst>
    <p:sldLayoutId id="2147483738" r:id="rId1"/>
    <p:sldLayoutId id="2147483733" r:id="rId2"/>
    <p:sldLayoutId id="2147483736" r:id="rId3"/>
    <p:sldLayoutId id="2147483737"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2/25/2021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3665789770"/>
      </p:ext>
    </p:extLst>
  </p:cSld>
  <p:clrMap bg1="lt1" tx1="dk1" bg2="lt2" tx2="dk2" accent1="accent1" accent2="accent2" accent3="accent3" accent4="accent4" accent5="accent5" accent6="accent6" hlink="hlink" folHlink="folHlink"/>
  <p:sldLayoutIdLst>
    <p:sldLayoutId id="2147483722" r:id="rId1"/>
  </p:sldLayoutIdLst>
  <p:hf sldNum="0" hdr="0" ftr="0" dt="0"/>
  <p:txStyles>
    <p:titleStyle>
      <a:lvl1pPr algn="l" defTabSz="914400" rtl="0" eaLnBrk="1" latinLnBrk="0" hangingPunct="1">
        <a:lnSpc>
          <a:spcPct val="90000"/>
        </a:lnSpc>
        <a:spcBef>
          <a:spcPct val="0"/>
        </a:spcBef>
        <a:buNone/>
        <a:defRPr lang="en-US" sz="4000" b="1" i="0"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hyperlink" Target="https://www.platform31.nl/wat-we-doen/kennisdossiers/smart-society/nieuws/we-onderschatten-de-hoofdrolspeler/pitch-en-pitch"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hyperlink" Target="https://www.sdgnederland.nl/" TargetMode="Externa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hyperlink" Target="http://www.oecdbetterlifeindex.org/" TargetMode="External"/><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RpqVmvMCmp0"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nl.wikipedia.org/wiki/Staatsburger" TargetMode="External"/><Relationship Id="rId2" Type="http://schemas.openxmlformats.org/officeDocument/2006/relationships/hyperlink" Target="https://nl.wikipedia.org/wiki/Bruto_binnenlands_product" TargetMode="Externa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hyperlink" Target="https://nl.wikipedia.org/wiki/Bruto_nationaal_inkomen"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655JXEsYL_E"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wbcsd.org/Overview/About-us/Vision2050/Resources/WBCSD-s-cornerstone-Vision-2050-report" TargetMode="Externa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hyperlink" Target="https://www.platform31.nl/nieuws/gratis-wonen-in-de-slimme-stad-en-betalen-met-data"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0226711-08FA-447E-B17B-32A5FF8DF606}"/>
              </a:ext>
            </a:extLst>
          </p:cNvPr>
          <p:cNvPicPr>
            <a:picLocks noChangeAspect="1"/>
          </p:cNvPicPr>
          <p:nvPr/>
        </p:nvPicPr>
        <p:blipFill rotWithShape="1">
          <a:blip r:embed="rId2"/>
          <a:srcRect l="21855" r="1" b="1"/>
          <a:stretch/>
        </p:blipFill>
        <p:spPr>
          <a:xfrm>
            <a:off x="20" y="584909"/>
            <a:ext cx="5718616"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p:spPr>
      </p:pic>
      <p:sp>
        <p:nvSpPr>
          <p:cNvPr id="40" name="Freeform: Shape 8">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2619"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sp>
        <p:nvSpPr>
          <p:cNvPr id="3" name="Ondertitel 2">
            <a:extLst>
              <a:ext uri="{FF2B5EF4-FFF2-40B4-BE49-F238E27FC236}">
                <a16:creationId xmlns:a16="http://schemas.microsoft.com/office/drawing/2014/main" id="{BCA7C653-1FD5-46AC-A4E5-F8B6F6363263}"/>
              </a:ext>
            </a:extLst>
          </p:cNvPr>
          <p:cNvSpPr>
            <a:spLocks noGrp="1"/>
          </p:cNvSpPr>
          <p:nvPr>
            <p:ph type="subTitle" idx="1"/>
          </p:nvPr>
        </p:nvSpPr>
        <p:spPr>
          <a:xfrm>
            <a:off x="5986272" y="3651047"/>
            <a:ext cx="5370576" cy="911117"/>
          </a:xfrm>
        </p:spPr>
        <p:txBody>
          <a:bodyPr>
            <a:normAutofit/>
          </a:bodyPr>
          <a:lstStyle/>
          <a:p>
            <a:pPr algn="l"/>
            <a:r>
              <a:rPr lang="nl-NL" sz="2000" dirty="0">
                <a:solidFill>
                  <a:srgbClr val="FFFFFF"/>
                </a:solidFill>
              </a:rPr>
              <a:t>Lj3 p3 – vrijdag 26-2-2021 </a:t>
            </a:r>
          </a:p>
          <a:p>
            <a:pPr algn="l"/>
            <a:endParaRPr lang="nl-NL" sz="2000" dirty="0">
              <a:solidFill>
                <a:srgbClr val="FFFFFF"/>
              </a:solidFill>
            </a:endParaRPr>
          </a:p>
        </p:txBody>
      </p:sp>
      <p:sp>
        <p:nvSpPr>
          <p:cNvPr id="2" name="Titel 1">
            <a:extLst>
              <a:ext uri="{FF2B5EF4-FFF2-40B4-BE49-F238E27FC236}">
                <a16:creationId xmlns:a16="http://schemas.microsoft.com/office/drawing/2014/main" id="{E2B07D7C-A24C-4679-A094-6266B0DB6E74}"/>
              </a:ext>
            </a:extLst>
          </p:cNvPr>
          <p:cNvSpPr>
            <a:spLocks noGrp="1"/>
          </p:cNvSpPr>
          <p:nvPr>
            <p:ph type="ctrTitle"/>
          </p:nvPr>
        </p:nvSpPr>
        <p:spPr>
          <a:xfrm>
            <a:off x="5673747" y="1408814"/>
            <a:ext cx="5683102" cy="2235277"/>
          </a:xfrm>
        </p:spPr>
        <p:txBody>
          <a:bodyPr>
            <a:normAutofit/>
          </a:bodyPr>
          <a:lstStyle/>
          <a:p>
            <a:pPr algn="l"/>
            <a:r>
              <a:rPr lang="nl-NL" sz="5400" dirty="0">
                <a:solidFill>
                  <a:srgbClr val="FFFFFF"/>
                </a:solidFill>
              </a:rPr>
              <a:t>Les 3 Stad en wijk</a:t>
            </a:r>
          </a:p>
        </p:txBody>
      </p:sp>
    </p:spTree>
    <p:extLst>
      <p:ext uri="{BB962C8B-B14F-4D97-AF65-F5344CB8AC3E}">
        <p14:creationId xmlns:p14="http://schemas.microsoft.com/office/powerpoint/2010/main" val="118264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924D0B4A-6894-4C9C-92FA-F4BB31F134A2}"/>
              </a:ext>
            </a:extLst>
          </p:cNvPr>
          <p:cNvSpPr txBox="1"/>
          <p:nvPr/>
        </p:nvSpPr>
        <p:spPr>
          <a:xfrm>
            <a:off x="809625" y="517728"/>
            <a:ext cx="7962900" cy="2985433"/>
          </a:xfrm>
          <a:prstGeom prst="rect">
            <a:avLst/>
          </a:prstGeom>
          <a:noFill/>
        </p:spPr>
        <p:txBody>
          <a:bodyPr wrap="square" rtlCol="0">
            <a:spAutoFit/>
          </a:bodyPr>
          <a:lstStyle/>
          <a:p>
            <a:endParaRPr lang="nl-NL" sz="2800" b="1" dirty="0"/>
          </a:p>
          <a:p>
            <a:r>
              <a:rPr lang="nl-NL" sz="3200" dirty="0">
                <a:solidFill>
                  <a:schemeClr val="accent1"/>
                </a:solidFill>
                <a:latin typeface="Avenir Next LT Pro" panose="020B0504020202020204" pitchFamily="34" charset="0"/>
              </a:rPr>
              <a:t>Smart </a:t>
            </a:r>
            <a:r>
              <a:rPr lang="nl-NL" sz="3200" dirty="0" err="1">
                <a:solidFill>
                  <a:schemeClr val="accent1"/>
                </a:solidFill>
                <a:latin typeface="Avenir Next LT Pro" panose="020B0504020202020204" pitchFamily="34" charset="0"/>
              </a:rPr>
              <a:t>citizenship</a:t>
            </a:r>
            <a:endParaRPr lang="nl-NL" sz="3200" dirty="0">
              <a:solidFill>
                <a:schemeClr val="accent1"/>
              </a:solidFill>
              <a:latin typeface="Avenir Next LT Pro" panose="020B0504020202020204" pitchFamily="34" charset="0"/>
            </a:endParaRPr>
          </a:p>
          <a:p>
            <a:endParaRPr lang="nl-NL" sz="3200" dirty="0">
              <a:solidFill>
                <a:schemeClr val="accent1"/>
              </a:solidFill>
            </a:endParaRPr>
          </a:p>
          <a:p>
            <a:endParaRPr lang="nl-NL" sz="3200" dirty="0">
              <a:solidFill>
                <a:schemeClr val="accent1"/>
              </a:solidFill>
            </a:endParaRPr>
          </a:p>
          <a:p>
            <a:endParaRPr lang="nl-NL" sz="3200" dirty="0">
              <a:solidFill>
                <a:schemeClr val="accent1"/>
              </a:solidFill>
            </a:endParaRPr>
          </a:p>
          <a:p>
            <a:endParaRPr lang="nl-NL" sz="3200" dirty="0">
              <a:solidFill>
                <a:schemeClr val="accent1"/>
              </a:solidFill>
            </a:endParaRPr>
          </a:p>
        </p:txBody>
      </p:sp>
      <p:sp>
        <p:nvSpPr>
          <p:cNvPr id="7" name="Tekstvak 6">
            <a:extLst>
              <a:ext uri="{FF2B5EF4-FFF2-40B4-BE49-F238E27FC236}">
                <a16:creationId xmlns:a16="http://schemas.microsoft.com/office/drawing/2014/main" id="{58E0C58E-0072-4C2D-AFA7-C5F00841B124}"/>
              </a:ext>
            </a:extLst>
          </p:cNvPr>
          <p:cNvSpPr txBox="1"/>
          <p:nvPr/>
        </p:nvSpPr>
        <p:spPr>
          <a:xfrm>
            <a:off x="809625" y="1563423"/>
            <a:ext cx="9658350" cy="3416320"/>
          </a:xfrm>
          <a:prstGeom prst="rect">
            <a:avLst/>
          </a:prstGeom>
          <a:noFill/>
        </p:spPr>
        <p:txBody>
          <a:bodyPr wrap="square">
            <a:spAutoFit/>
          </a:bodyPr>
          <a:lstStyle/>
          <a:p>
            <a:r>
              <a:rPr lang="nl-NL" sz="2400" dirty="0">
                <a:latin typeface="Avenir Next LT Pro" panose="020B0504020202020204" pitchFamily="34" charset="0"/>
              </a:rPr>
              <a:t>Maar een stad is leeg zonder inwoners en een smart </a:t>
            </a:r>
            <a:r>
              <a:rPr lang="nl-NL" sz="2400" dirty="0" err="1">
                <a:latin typeface="Avenir Next LT Pro" panose="020B0504020202020204" pitchFamily="34" charset="0"/>
              </a:rPr>
              <a:t>city</a:t>
            </a:r>
            <a:r>
              <a:rPr lang="nl-NL" sz="2400" dirty="0">
                <a:latin typeface="Avenir Next LT Pro" panose="020B0504020202020204" pitchFamily="34" charset="0"/>
              </a:rPr>
              <a:t> kan dus niet zonder smart </a:t>
            </a:r>
            <a:r>
              <a:rPr lang="nl-NL" sz="2400" dirty="0" err="1">
                <a:latin typeface="Avenir Next LT Pro" panose="020B0504020202020204" pitchFamily="34" charset="0"/>
              </a:rPr>
              <a:t>citizens</a:t>
            </a:r>
            <a:r>
              <a:rPr lang="nl-NL" sz="2400" dirty="0">
                <a:latin typeface="Avenir Next LT Pro" panose="020B0504020202020204" pitchFamily="34" charset="0"/>
              </a:rPr>
              <a:t>: inwoners die om kunnen gaan met en onderdeel zijn van de slimme toepassingen in de stad. Smart </a:t>
            </a:r>
            <a:r>
              <a:rPr lang="nl-NL" sz="2400" dirty="0" err="1">
                <a:latin typeface="Avenir Next LT Pro" panose="020B0504020202020204" pitchFamily="34" charset="0"/>
              </a:rPr>
              <a:t>city</a:t>
            </a:r>
            <a:r>
              <a:rPr lang="nl-NL" sz="2400" dirty="0">
                <a:latin typeface="Avenir Next LT Pro" panose="020B0504020202020204" pitchFamily="34" charset="0"/>
              </a:rPr>
              <a:t> toepassingen moeten als eerste gericht zijn op de mensen in de stad. Wat is de toegevoegde waarde voor de bevolking? Wat willen zij? Dit vraagt niet alleen om te denken over en vanuit de stadsmens, maar ook om open te staan voor zijn ideeën en hem en zijn ideeën de ruimte te geven. Hiervoor is een flexibele opstelling vanuit overheid en bedrijfsleven essentieel. </a:t>
            </a:r>
          </a:p>
        </p:txBody>
      </p:sp>
    </p:spTree>
    <p:extLst>
      <p:ext uri="{BB962C8B-B14F-4D97-AF65-F5344CB8AC3E}">
        <p14:creationId xmlns:p14="http://schemas.microsoft.com/office/powerpoint/2010/main" val="92868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A040F36-14DD-412D-B187-4BC9273DD419}"/>
              </a:ext>
            </a:extLst>
          </p:cNvPr>
          <p:cNvSpPr txBox="1"/>
          <p:nvPr/>
        </p:nvSpPr>
        <p:spPr>
          <a:xfrm>
            <a:off x="1081087" y="3105834"/>
            <a:ext cx="9010650" cy="646331"/>
          </a:xfrm>
          <a:prstGeom prst="rect">
            <a:avLst/>
          </a:prstGeom>
          <a:noFill/>
        </p:spPr>
        <p:txBody>
          <a:bodyPr wrap="square">
            <a:spAutoFit/>
          </a:bodyPr>
          <a:lstStyle/>
          <a:p>
            <a:r>
              <a:rPr lang="nl-NL" dirty="0">
                <a:solidFill>
                  <a:srgbClr val="1C1C1B"/>
                </a:solidFill>
                <a:latin typeface="Avenir"/>
              </a:rPr>
              <a:t>Video: </a:t>
            </a:r>
            <a:r>
              <a:rPr lang="nl-NL" dirty="0">
                <a:solidFill>
                  <a:srgbClr val="1C1C1B"/>
                </a:solidFill>
                <a:latin typeface="Avenir"/>
                <a:hlinkClick r:id="rId2"/>
              </a:rPr>
              <a:t>https://www.platform31.nl/wat-we-doen/kennisdossiers/smart-society/nieuws/we-onderschatten-de-hoofdrolspeler/pitch-en-pitch</a:t>
            </a:r>
            <a:r>
              <a:rPr lang="nl-NL" dirty="0">
                <a:solidFill>
                  <a:srgbClr val="1C1C1B"/>
                </a:solidFill>
                <a:latin typeface="Avenir"/>
              </a:rPr>
              <a:t> </a:t>
            </a:r>
            <a:endParaRPr lang="nl-NL" dirty="0">
              <a:latin typeface="Avenir"/>
            </a:endParaRPr>
          </a:p>
        </p:txBody>
      </p:sp>
      <p:sp>
        <p:nvSpPr>
          <p:cNvPr id="3" name="Tekstvak 2">
            <a:extLst>
              <a:ext uri="{FF2B5EF4-FFF2-40B4-BE49-F238E27FC236}">
                <a16:creationId xmlns:a16="http://schemas.microsoft.com/office/drawing/2014/main" id="{ABEF66D0-0F1B-43FE-88D7-C27CCCD2DA9F}"/>
              </a:ext>
            </a:extLst>
          </p:cNvPr>
          <p:cNvSpPr txBox="1"/>
          <p:nvPr/>
        </p:nvSpPr>
        <p:spPr>
          <a:xfrm>
            <a:off x="1081087" y="1713960"/>
            <a:ext cx="8734425" cy="954107"/>
          </a:xfrm>
          <a:prstGeom prst="rect">
            <a:avLst/>
          </a:prstGeom>
          <a:noFill/>
        </p:spPr>
        <p:txBody>
          <a:bodyPr wrap="square" rtlCol="0">
            <a:spAutoFit/>
          </a:bodyPr>
          <a:lstStyle/>
          <a:p>
            <a:r>
              <a:rPr lang="nl-NL" sz="2800" dirty="0">
                <a:solidFill>
                  <a:schemeClr val="accent1"/>
                </a:solidFill>
                <a:latin typeface="Avenir Next LT Pro" panose="020B0504020202020204" pitchFamily="34" charset="0"/>
              </a:rPr>
              <a:t>Video: Welke praktische ideeën neem je mee in jullie stad van de toekomst? </a:t>
            </a:r>
          </a:p>
        </p:txBody>
      </p:sp>
    </p:spTree>
    <p:extLst>
      <p:ext uri="{BB962C8B-B14F-4D97-AF65-F5344CB8AC3E}">
        <p14:creationId xmlns:p14="http://schemas.microsoft.com/office/powerpoint/2010/main" val="92717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EBDDEF8-8AF3-4F24-9263-287B55BF953A}"/>
              </a:ext>
            </a:extLst>
          </p:cNvPr>
          <p:cNvSpPr/>
          <p:nvPr/>
        </p:nvSpPr>
        <p:spPr>
          <a:xfrm>
            <a:off x="680685" y="2258167"/>
            <a:ext cx="7734810" cy="461665"/>
          </a:xfrm>
          <a:prstGeom prst="rect">
            <a:avLst/>
          </a:prstGeom>
        </p:spPr>
        <p:txBody>
          <a:bodyPr wrap="none">
            <a:spAutoFit/>
          </a:bodyPr>
          <a:lstStyle/>
          <a:p>
            <a:r>
              <a:rPr lang="nl-NL" sz="2400" b="1" dirty="0">
                <a:solidFill>
                  <a:schemeClr val="accent1"/>
                </a:solidFill>
              </a:rPr>
              <a:t>Sociaal Maatschappelijk Relevante trends &amp; ontwikkelingen</a:t>
            </a:r>
          </a:p>
        </p:txBody>
      </p:sp>
      <p:sp>
        <p:nvSpPr>
          <p:cNvPr id="4" name="Rechthoek 3">
            <a:extLst>
              <a:ext uri="{FF2B5EF4-FFF2-40B4-BE49-F238E27FC236}">
                <a16:creationId xmlns:a16="http://schemas.microsoft.com/office/drawing/2014/main" id="{86C5EA5C-D36F-435D-BE1B-3554D74295E4}"/>
              </a:ext>
            </a:extLst>
          </p:cNvPr>
          <p:cNvSpPr/>
          <p:nvPr/>
        </p:nvSpPr>
        <p:spPr>
          <a:xfrm>
            <a:off x="680685" y="2792904"/>
            <a:ext cx="10275332" cy="3693319"/>
          </a:xfrm>
          <a:prstGeom prst="rect">
            <a:avLst/>
          </a:prstGeom>
        </p:spPr>
        <p:txBody>
          <a:bodyPr wrap="square">
            <a:spAutoFit/>
          </a:bodyPr>
          <a:lstStyle/>
          <a:p>
            <a:r>
              <a:rPr lang="nl-NL" b="1" dirty="0">
                <a:solidFill>
                  <a:schemeClr val="accent1"/>
                </a:solidFill>
                <a:latin typeface="Avenir Next LT Pro" panose="020B0504020202020204" pitchFamily="34" charset="0"/>
              </a:rPr>
              <a:t>LANGER THUIS: zorg dichtbij en integraal </a:t>
            </a:r>
          </a:p>
          <a:p>
            <a:r>
              <a:rPr lang="nl-NL" dirty="0">
                <a:latin typeface="Avenir Next LT Pro" panose="020B0504020202020204" pitchFamily="34" charset="0"/>
              </a:rPr>
              <a:t>Zorg en ondersteuning zal vaker dichtbij of aan huis verleend worden. Door de toenemende levensverwachting, innovatie in de zorg en de vergrijzing verandert de zorgvraag en neemt de zorgvraag toe.. Ouderen blijven langer thuis wonen i.p.v. naar een verpleeghuis/ bejaardenhuis te gaan, waardoor juist ook de zwaardere zorg aan huis stijgt. </a:t>
            </a:r>
          </a:p>
          <a:p>
            <a:endParaRPr lang="nl-NL" dirty="0">
              <a:latin typeface="Avenir Next LT Pro" panose="020B0504020202020204" pitchFamily="34" charset="0"/>
            </a:endParaRPr>
          </a:p>
          <a:p>
            <a:r>
              <a:rPr lang="nl-NL" dirty="0">
                <a:latin typeface="Avenir Next LT Pro" panose="020B0504020202020204" pitchFamily="34" charset="0"/>
              </a:rPr>
              <a:t> </a:t>
            </a:r>
          </a:p>
          <a:p>
            <a:r>
              <a:rPr lang="nl-NL" b="1" dirty="0">
                <a:solidFill>
                  <a:schemeClr val="accent1"/>
                </a:solidFill>
                <a:latin typeface="Avenir Next LT Pro" panose="020B0504020202020204" pitchFamily="34" charset="0"/>
              </a:rPr>
              <a:t>VOORKOMEN: van curatief naar preventief </a:t>
            </a:r>
          </a:p>
          <a:p>
            <a:r>
              <a:rPr lang="nl-NL" dirty="0">
                <a:latin typeface="Avenir Next LT Pro" panose="020B0504020202020204" pitchFamily="34" charset="0"/>
              </a:rPr>
              <a:t>Zowel in jeugdzorg als in de langdurige zorg is er een toegenomen aandacht voor vroegtijdige signalering van risicovolle situaties, en tijdige interventie ter voorkoming van zwaardere ondersteuning en zorg. De trend laat een beweging zien van een focus op bestrijding van ziekte en intensieve ondersteuning naar een focus op behoud van gezondheid en eigen kracht door aanpassing van leefstijl en preventie. </a:t>
            </a:r>
          </a:p>
        </p:txBody>
      </p:sp>
      <p:sp>
        <p:nvSpPr>
          <p:cNvPr id="5" name="Rechthoek 4">
            <a:extLst>
              <a:ext uri="{FF2B5EF4-FFF2-40B4-BE49-F238E27FC236}">
                <a16:creationId xmlns:a16="http://schemas.microsoft.com/office/drawing/2014/main" id="{9658C5BA-BF9B-4D67-86D8-EF85B2E9F945}"/>
              </a:ext>
            </a:extLst>
          </p:cNvPr>
          <p:cNvSpPr/>
          <p:nvPr/>
        </p:nvSpPr>
        <p:spPr>
          <a:xfrm rot="5400000">
            <a:off x="8850708" y="3072884"/>
            <a:ext cx="5104282" cy="369332"/>
          </a:xfrm>
          <a:prstGeom prst="rect">
            <a:avLst/>
          </a:prstGeom>
        </p:spPr>
        <p:txBody>
          <a:bodyPr wrap="none">
            <a:spAutoFit/>
          </a:bodyPr>
          <a:lstStyle/>
          <a:p>
            <a:r>
              <a:rPr lang="nl-NL" dirty="0"/>
              <a:t>https://vng.nl/files/vng/20150707-vtsd-scenario.pdf</a:t>
            </a:r>
          </a:p>
        </p:txBody>
      </p:sp>
      <p:sp>
        <p:nvSpPr>
          <p:cNvPr id="3" name="Tekstvak 2">
            <a:extLst>
              <a:ext uri="{FF2B5EF4-FFF2-40B4-BE49-F238E27FC236}">
                <a16:creationId xmlns:a16="http://schemas.microsoft.com/office/drawing/2014/main" id="{8CBF36C3-C8BF-43A2-A7C9-547B99DCB77D}"/>
              </a:ext>
            </a:extLst>
          </p:cNvPr>
          <p:cNvSpPr txBox="1"/>
          <p:nvPr/>
        </p:nvSpPr>
        <p:spPr>
          <a:xfrm>
            <a:off x="680685" y="484414"/>
            <a:ext cx="8267372" cy="1384995"/>
          </a:xfrm>
          <a:prstGeom prst="rect">
            <a:avLst/>
          </a:prstGeom>
          <a:noFill/>
        </p:spPr>
        <p:txBody>
          <a:bodyPr wrap="square" rtlCol="0">
            <a:spAutoFit/>
          </a:bodyPr>
          <a:lstStyle/>
          <a:p>
            <a:r>
              <a:rPr lang="nl-NL" sz="2800" b="1" dirty="0">
                <a:latin typeface="Avenir Next LT Pro" panose="020B0504020202020204" pitchFamily="34" charset="0"/>
              </a:rPr>
              <a:t>Samenleven in de stad van de toekomst</a:t>
            </a:r>
          </a:p>
          <a:p>
            <a:endParaRPr lang="nl-NL" sz="2800" b="1" dirty="0">
              <a:latin typeface="Avenir Next LT Pro" panose="020B0504020202020204" pitchFamily="34" charset="0"/>
            </a:endParaRPr>
          </a:p>
          <a:p>
            <a:r>
              <a:rPr lang="nl-NL" sz="2800" b="1" dirty="0">
                <a:latin typeface="Avenir Next LT Pro" panose="020B0504020202020204" pitchFamily="34" charset="0"/>
              </a:rPr>
              <a:t>OOK MEENEMEN: </a:t>
            </a:r>
          </a:p>
        </p:txBody>
      </p:sp>
    </p:spTree>
    <p:extLst>
      <p:ext uri="{BB962C8B-B14F-4D97-AF65-F5344CB8AC3E}">
        <p14:creationId xmlns:p14="http://schemas.microsoft.com/office/powerpoint/2010/main" val="169580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1E87B5A-84F9-4D9E-8868-AC91822A8235}"/>
              </a:ext>
            </a:extLst>
          </p:cNvPr>
          <p:cNvSpPr txBox="1"/>
          <p:nvPr/>
        </p:nvSpPr>
        <p:spPr>
          <a:xfrm>
            <a:off x="857250" y="1228397"/>
            <a:ext cx="9886950" cy="4401205"/>
          </a:xfrm>
          <a:prstGeom prst="rect">
            <a:avLst/>
          </a:prstGeom>
          <a:noFill/>
        </p:spPr>
        <p:txBody>
          <a:bodyPr wrap="square">
            <a:spAutoFit/>
          </a:bodyPr>
          <a:lstStyle/>
          <a:p>
            <a:r>
              <a:rPr lang="nl-NL" sz="2000" b="1" dirty="0">
                <a:solidFill>
                  <a:schemeClr val="accent1"/>
                </a:solidFill>
                <a:latin typeface="Avenir Next LT Pro" panose="020B0504020202020204" pitchFamily="34" charset="0"/>
              </a:rPr>
              <a:t>OP MAAT: ieder mens is uniek </a:t>
            </a:r>
          </a:p>
          <a:p>
            <a:r>
              <a:rPr lang="nl-NL" sz="2000" dirty="0">
                <a:latin typeface="Avenir Next LT Pro" panose="020B0504020202020204" pitchFamily="34" charset="0"/>
              </a:rPr>
              <a:t>Ieder is mens is uniek en er is dan ook een beweging zichtbaar van afhankelijkheid van een standaard aanbod van voorzieningen naar een persoonlijke invulling van wonen, welzijn, onderwijs en zorg. Deze persoonlijke invulling vraagt om flexibilisering van het aanbod, andere vormen van interactie met burgers en een ander competentieprofiel van ambtenaren. </a:t>
            </a:r>
          </a:p>
          <a:p>
            <a:endParaRPr lang="nl-NL" sz="2000" dirty="0">
              <a:latin typeface="Avenir Next LT Pro" panose="020B0504020202020204" pitchFamily="34" charset="0"/>
            </a:endParaRPr>
          </a:p>
          <a:p>
            <a:endParaRPr lang="nl-NL" sz="2000" dirty="0">
              <a:latin typeface="Avenir Next LT Pro" panose="020B0504020202020204" pitchFamily="34" charset="0"/>
            </a:endParaRPr>
          </a:p>
          <a:p>
            <a:r>
              <a:rPr lang="nl-NL" sz="2000" b="1" dirty="0">
                <a:solidFill>
                  <a:schemeClr val="accent1"/>
                </a:solidFill>
                <a:latin typeface="Avenir Next LT Pro" panose="020B0504020202020204" pitchFamily="34" charset="0"/>
              </a:rPr>
              <a:t>CONNECTIVITEIT: meer verbonden en meer transparantie </a:t>
            </a:r>
          </a:p>
          <a:p>
            <a:r>
              <a:rPr lang="nl-NL" sz="2000" dirty="0">
                <a:latin typeface="Avenir Next LT Pro" panose="020B0504020202020204" pitchFamily="34" charset="0"/>
              </a:rPr>
              <a:t>Door een toename in internetgebruik en </a:t>
            </a:r>
            <a:r>
              <a:rPr lang="nl-NL" sz="2000" dirty="0" err="1">
                <a:latin typeface="Avenir Next LT Pro" panose="020B0504020202020204" pitchFamily="34" charset="0"/>
              </a:rPr>
              <a:t>social</a:t>
            </a:r>
            <a:r>
              <a:rPr lang="nl-NL" sz="2000" dirty="0">
                <a:latin typeface="Avenir Next LT Pro" panose="020B0504020202020204" pitchFamily="34" charset="0"/>
              </a:rPr>
              <a:t> media wordt steeds meer informatie transparant en worden burgers steeds mondiger. Dit leidt er toe dat politiek steeds interactiever wordt en er meer controle op besluitvorming plaatsvindt. Ook burgers weten elkaar makkelijker te vinden in online platforms en nieuwe </a:t>
            </a:r>
            <a:r>
              <a:rPr lang="nl-NL" sz="2000" dirty="0" err="1">
                <a:latin typeface="Avenir Next LT Pro" panose="020B0504020202020204" pitchFamily="34" charset="0"/>
              </a:rPr>
              <a:t>communities</a:t>
            </a:r>
            <a:r>
              <a:rPr lang="nl-NL" sz="2000" dirty="0">
                <a:latin typeface="Avenir Next LT Pro" panose="020B0504020202020204" pitchFamily="34" charset="0"/>
              </a:rPr>
              <a:t>. Deze online </a:t>
            </a:r>
            <a:r>
              <a:rPr lang="nl-NL" sz="2000" dirty="0" err="1">
                <a:latin typeface="Avenir Next LT Pro" panose="020B0504020202020204" pitchFamily="34" charset="0"/>
              </a:rPr>
              <a:t>communities</a:t>
            </a:r>
            <a:r>
              <a:rPr lang="nl-NL" sz="2000" dirty="0">
                <a:latin typeface="Avenir Next LT Pro" panose="020B0504020202020204" pitchFamily="34" charset="0"/>
              </a:rPr>
              <a:t> lijken ook de of line contacten in buurten te versterken. </a:t>
            </a:r>
          </a:p>
        </p:txBody>
      </p:sp>
    </p:spTree>
    <p:extLst>
      <p:ext uri="{BB962C8B-B14F-4D97-AF65-F5344CB8AC3E}">
        <p14:creationId xmlns:p14="http://schemas.microsoft.com/office/powerpoint/2010/main" val="4209258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91159B2-3847-4541-BAAE-D93F71723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93BDF953-B1FC-408F-A14E-33A8C1DC1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ekstvak 1">
            <a:extLst>
              <a:ext uri="{FF2B5EF4-FFF2-40B4-BE49-F238E27FC236}">
                <a16:creationId xmlns:a16="http://schemas.microsoft.com/office/drawing/2014/main" id="{3A1EEF3C-5541-4DCA-A177-7647616FD007}"/>
              </a:ext>
            </a:extLst>
          </p:cNvPr>
          <p:cNvSpPr txBox="1"/>
          <p:nvPr/>
        </p:nvSpPr>
        <p:spPr>
          <a:xfrm>
            <a:off x="1241170" y="3716860"/>
            <a:ext cx="9732773" cy="1465112"/>
          </a:xfrm>
          <a:prstGeom prst="rect">
            <a:avLst/>
          </a:prstGeom>
        </p:spPr>
        <p:txBody>
          <a:bodyPr vert="horz" lIns="91440" tIns="45720" rIns="91440" bIns="45720" rtlCol="0" anchor="ctr">
            <a:normAutofit/>
          </a:bodyPr>
          <a:lstStyle/>
          <a:p>
            <a:pPr algn="ctr">
              <a:lnSpc>
                <a:spcPct val="83000"/>
              </a:lnSpc>
              <a:spcBef>
                <a:spcPct val="0"/>
              </a:spcBef>
              <a:spcAft>
                <a:spcPts val="600"/>
              </a:spcAft>
            </a:pPr>
            <a:r>
              <a:rPr lang="en-US" sz="2400" cap="all" spc="-100" dirty="0" err="1">
                <a:solidFill>
                  <a:schemeClr val="tx1">
                    <a:lumMod val="85000"/>
                    <a:lumOff val="15000"/>
                  </a:schemeClr>
                </a:solidFill>
                <a:latin typeface="Avenir Next LT Pro" panose="020B0504020202020204" pitchFamily="34" charset="0"/>
              </a:rPr>
              <a:t>Gebruik</a:t>
            </a:r>
            <a:r>
              <a:rPr lang="en-US" sz="2400" cap="all" spc="-100" dirty="0">
                <a:solidFill>
                  <a:schemeClr val="tx1">
                    <a:lumMod val="85000"/>
                    <a:lumOff val="15000"/>
                  </a:schemeClr>
                </a:solidFill>
                <a:latin typeface="Avenir Next LT Pro" panose="020B0504020202020204" pitchFamily="34" charset="0"/>
              </a:rPr>
              <a:t> </a:t>
            </a:r>
            <a:r>
              <a:rPr lang="en-US" sz="2400" cap="all" spc="-100" dirty="0" err="1">
                <a:solidFill>
                  <a:schemeClr val="tx1">
                    <a:lumMod val="85000"/>
                    <a:lumOff val="15000"/>
                  </a:schemeClr>
                </a:solidFill>
                <a:latin typeface="Avenir Next LT Pro" panose="020B0504020202020204" pitchFamily="34" charset="0"/>
              </a:rPr>
              <a:t>deze</a:t>
            </a:r>
            <a:r>
              <a:rPr lang="en-US" sz="2400" cap="all" spc="-100" dirty="0">
                <a:solidFill>
                  <a:schemeClr val="tx1">
                    <a:lumMod val="85000"/>
                    <a:lumOff val="15000"/>
                  </a:schemeClr>
                </a:solidFill>
                <a:latin typeface="Avenir Next LT Pro" panose="020B0504020202020204" pitchFamily="34" charset="0"/>
              </a:rPr>
              <a:t> input in je </a:t>
            </a:r>
            <a:r>
              <a:rPr lang="en-US" sz="2400" cap="all" spc="-100" dirty="0" err="1">
                <a:solidFill>
                  <a:schemeClr val="tx1">
                    <a:lumMod val="85000"/>
                    <a:lumOff val="15000"/>
                  </a:schemeClr>
                </a:solidFill>
                <a:latin typeface="Avenir Next LT Pro" panose="020B0504020202020204" pitchFamily="34" charset="0"/>
              </a:rPr>
              <a:t>ontwerp</a:t>
            </a:r>
            <a:r>
              <a:rPr lang="en-US" sz="2400" cap="all" spc="-100" dirty="0">
                <a:solidFill>
                  <a:schemeClr val="tx1">
                    <a:lumMod val="85000"/>
                    <a:lumOff val="15000"/>
                  </a:schemeClr>
                </a:solidFill>
                <a:latin typeface="Avenir Next LT Pro" panose="020B0504020202020204" pitchFamily="34" charset="0"/>
              </a:rPr>
              <a:t>: </a:t>
            </a:r>
          </a:p>
          <a:p>
            <a:pPr algn="ctr">
              <a:lnSpc>
                <a:spcPct val="83000"/>
              </a:lnSpc>
              <a:spcBef>
                <a:spcPct val="0"/>
              </a:spcBef>
              <a:spcAft>
                <a:spcPts val="600"/>
              </a:spcAft>
            </a:pPr>
            <a:endParaRPr lang="en-US" sz="2400" cap="all" spc="-100" dirty="0">
              <a:solidFill>
                <a:schemeClr val="tx1">
                  <a:lumMod val="85000"/>
                  <a:lumOff val="15000"/>
                </a:schemeClr>
              </a:solidFill>
              <a:latin typeface="Avenir Next LT Pro" panose="020B0504020202020204" pitchFamily="34" charset="0"/>
            </a:endParaRPr>
          </a:p>
          <a:p>
            <a:pPr algn="ctr">
              <a:lnSpc>
                <a:spcPct val="83000"/>
              </a:lnSpc>
              <a:spcBef>
                <a:spcPct val="0"/>
              </a:spcBef>
              <a:spcAft>
                <a:spcPts val="600"/>
              </a:spcAft>
            </a:pPr>
            <a:r>
              <a:rPr lang="en-US" sz="2400" cap="all" spc="-100" dirty="0" err="1">
                <a:solidFill>
                  <a:schemeClr val="tx1">
                    <a:lumMod val="85000"/>
                    <a:lumOff val="15000"/>
                  </a:schemeClr>
                </a:solidFill>
                <a:latin typeface="Avenir Next LT Pro" panose="020B0504020202020204" pitchFamily="34" charset="0"/>
              </a:rPr>
              <a:t>Zet</a:t>
            </a:r>
            <a:r>
              <a:rPr lang="en-US" sz="2400" cap="all" spc="-100" dirty="0">
                <a:solidFill>
                  <a:schemeClr val="tx1">
                    <a:lumMod val="85000"/>
                    <a:lumOff val="15000"/>
                  </a:schemeClr>
                </a:solidFill>
                <a:latin typeface="Avenir Next LT Pro" panose="020B0504020202020204" pitchFamily="34" charset="0"/>
              </a:rPr>
              <a:t> even in de chat wat voor </a:t>
            </a:r>
            <a:r>
              <a:rPr lang="en-US" sz="2400" cap="all" spc="-100" dirty="0" err="1">
                <a:solidFill>
                  <a:schemeClr val="tx1">
                    <a:lumMod val="85000"/>
                    <a:lumOff val="15000"/>
                  </a:schemeClr>
                </a:solidFill>
                <a:latin typeface="Avenir Next LT Pro" panose="020B0504020202020204" pitchFamily="34" charset="0"/>
              </a:rPr>
              <a:t>jouw</a:t>
            </a:r>
            <a:r>
              <a:rPr lang="en-US" sz="2400" cap="all" spc="-100" dirty="0">
                <a:solidFill>
                  <a:schemeClr val="tx1">
                    <a:lumMod val="85000"/>
                    <a:lumOff val="15000"/>
                  </a:schemeClr>
                </a:solidFill>
                <a:latin typeface="Avenir Next LT Pro" panose="020B0504020202020204" pitchFamily="34" charset="0"/>
              </a:rPr>
              <a:t> </a:t>
            </a:r>
            <a:r>
              <a:rPr lang="en-US" sz="2400" cap="all" spc="-100" dirty="0" err="1">
                <a:solidFill>
                  <a:schemeClr val="tx1">
                    <a:lumMod val="85000"/>
                    <a:lumOff val="15000"/>
                  </a:schemeClr>
                </a:solidFill>
                <a:latin typeface="Avenir Next LT Pro" panose="020B0504020202020204" pitchFamily="34" charset="0"/>
              </a:rPr>
              <a:t>nieuw</a:t>
            </a:r>
            <a:r>
              <a:rPr lang="en-US" sz="2400" cap="all" spc="-100" dirty="0">
                <a:solidFill>
                  <a:schemeClr val="tx1">
                    <a:lumMod val="85000"/>
                    <a:lumOff val="15000"/>
                  </a:schemeClr>
                </a:solidFill>
                <a:latin typeface="Avenir Next LT Pro" panose="020B0504020202020204" pitchFamily="34" charset="0"/>
              </a:rPr>
              <a:t> en relevant was en is</a:t>
            </a:r>
            <a:r>
              <a:rPr lang="en-US" sz="2400" cap="all" spc="-100" dirty="0">
                <a:solidFill>
                  <a:schemeClr val="tx1">
                    <a:lumMod val="85000"/>
                    <a:lumOff val="15000"/>
                  </a:schemeClr>
                </a:solidFill>
                <a:latin typeface="+mj-lt"/>
              </a:rPr>
              <a:t>! </a:t>
            </a:r>
          </a:p>
        </p:txBody>
      </p:sp>
      <p:sp>
        <p:nvSpPr>
          <p:cNvPr id="27" name="Rectangle 26">
            <a:extLst>
              <a:ext uri="{FF2B5EF4-FFF2-40B4-BE49-F238E27FC236}">
                <a16:creationId xmlns:a16="http://schemas.microsoft.com/office/drawing/2014/main" id="{17C4AC30-431E-4860-8128-139F9F61E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D0C35C70-8DD1-457D-85E7-728F1B0C52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71691B1-EF90-41BA-A886-9331EB0364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EB77709-9ED2-4392-8D1E-91E4AB9644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3" name="Afbeelding 2" descr="Afbeelding met nacht, licht, buiten, laser&#10;&#10;Automatisch gegenereerde beschrijving">
            <a:extLst>
              <a:ext uri="{FF2B5EF4-FFF2-40B4-BE49-F238E27FC236}">
                <a16:creationId xmlns:a16="http://schemas.microsoft.com/office/drawing/2014/main" id="{1D1EDE4D-C35C-4745-9A17-6EB93EA0D1C6}"/>
              </a:ext>
            </a:extLst>
          </p:cNvPr>
          <p:cNvPicPr>
            <a:picLocks noChangeAspect="1"/>
          </p:cNvPicPr>
          <p:nvPr/>
        </p:nvPicPr>
        <p:blipFill rotWithShape="1">
          <a:blip r:embed="rId2"/>
          <a:srcRect t="29666" r="-1" b="10350"/>
          <a:stretch/>
        </p:blipFill>
        <p:spPr>
          <a:xfrm>
            <a:off x="3116580" y="1395172"/>
            <a:ext cx="5969424" cy="2148392"/>
          </a:xfrm>
          <a:prstGeom prst="rect">
            <a:avLst/>
          </a:prstGeom>
        </p:spPr>
      </p:pic>
    </p:spTree>
    <p:extLst>
      <p:ext uri="{BB962C8B-B14F-4D97-AF65-F5344CB8AC3E}">
        <p14:creationId xmlns:p14="http://schemas.microsoft.com/office/powerpoint/2010/main" val="3518845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898790-7161-41BE-BD94-22D48BBC8398}"/>
              </a:ext>
            </a:extLst>
          </p:cNvPr>
          <p:cNvSpPr>
            <a:spLocks noGrp="1"/>
          </p:cNvSpPr>
          <p:nvPr>
            <p:ph type="title"/>
          </p:nvPr>
        </p:nvSpPr>
        <p:spPr>
          <a:xfrm>
            <a:off x="5648326" y="4286882"/>
            <a:ext cx="6153148" cy="1401448"/>
          </a:xfrm>
        </p:spPr>
        <p:txBody>
          <a:bodyPr vert="horz" lIns="91440" tIns="45720" rIns="91440" bIns="45720" rtlCol="0" anchor="t">
            <a:normAutofit/>
          </a:bodyPr>
          <a:lstStyle/>
          <a:p>
            <a:r>
              <a:rPr lang="en-US" b="1" cap="all" spc="-100" dirty="0" err="1">
                <a:solidFill>
                  <a:schemeClr val="accent3"/>
                </a:solidFill>
              </a:rPr>
              <a:t>Leerarrangement</a:t>
            </a:r>
            <a:r>
              <a:rPr lang="en-US" b="1" cap="all" spc="-100" dirty="0">
                <a:solidFill>
                  <a:schemeClr val="accent3"/>
                </a:solidFill>
              </a:rPr>
              <a:t> </a:t>
            </a:r>
            <a:r>
              <a:rPr lang="en-US" b="1" cap="all" spc="-100" dirty="0" err="1">
                <a:solidFill>
                  <a:schemeClr val="accent3"/>
                </a:solidFill>
              </a:rPr>
              <a:t>Stad</a:t>
            </a:r>
            <a:r>
              <a:rPr lang="en-US" b="1" cap="all" spc="-100" dirty="0">
                <a:solidFill>
                  <a:schemeClr val="accent3"/>
                </a:solidFill>
              </a:rPr>
              <a:t> &amp; </a:t>
            </a:r>
            <a:r>
              <a:rPr lang="en-US" b="1" cap="all" spc="-100" dirty="0" err="1">
                <a:solidFill>
                  <a:schemeClr val="accent3"/>
                </a:solidFill>
              </a:rPr>
              <a:t>Wijk</a:t>
            </a:r>
            <a:r>
              <a:rPr lang="en-US" b="1" cap="all" spc="-100" dirty="0">
                <a:solidFill>
                  <a:schemeClr val="accent3"/>
                </a:solidFill>
              </a:rPr>
              <a:t> </a:t>
            </a:r>
          </a:p>
        </p:txBody>
      </p:sp>
      <p:pic>
        <p:nvPicPr>
          <p:cNvPr id="3" name="Afbeelding 2">
            <a:extLst>
              <a:ext uri="{FF2B5EF4-FFF2-40B4-BE49-F238E27FC236}">
                <a16:creationId xmlns:a16="http://schemas.microsoft.com/office/drawing/2014/main" id="{56836E8F-1E0F-45F6-9785-6DF411CE48E3}"/>
              </a:ext>
            </a:extLst>
          </p:cNvPr>
          <p:cNvPicPr>
            <a:picLocks noChangeAspect="1"/>
          </p:cNvPicPr>
          <p:nvPr/>
        </p:nvPicPr>
        <p:blipFill rotWithShape="1">
          <a:blip r:embed="rId2">
            <a:alphaModFix/>
          </a:blip>
          <a:srcRect r="2" b="207"/>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2098130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94769" y="0"/>
            <a:ext cx="556077"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a:p>
        </p:txBody>
      </p:sp>
      <p:sp>
        <p:nvSpPr>
          <p:cNvPr id="6" name="Rectangle 3"/>
          <p:cNvSpPr>
            <a:spLocks noChangeArrowheads="1"/>
          </p:cNvSpPr>
          <p:nvPr/>
        </p:nvSpPr>
        <p:spPr bwMode="auto">
          <a:xfrm>
            <a:off x="2502197" y="666525"/>
            <a:ext cx="3997378" cy="144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100" b="1" dirty="0">
                <a:solidFill>
                  <a:srgbClr val="0070C0"/>
                </a:solidFill>
                <a:ea typeface="Calibri" pitchFamily="34" charset="0"/>
                <a:cs typeface="Arial" charset="0"/>
              </a:rPr>
              <a:t>Leerdoel </a:t>
            </a:r>
            <a:br>
              <a:rPr lang="nl-NL" sz="1100" b="1" dirty="0">
                <a:solidFill>
                  <a:srgbClr val="0070C0"/>
                </a:solidFill>
                <a:ea typeface="Calibri" pitchFamily="34" charset="0"/>
                <a:cs typeface="Arial" charset="0"/>
              </a:rPr>
            </a:br>
            <a:r>
              <a:rPr lang="nl-NL" sz="1100" dirty="0">
                <a:ea typeface="Calibri" pitchFamily="34" charset="0"/>
                <a:cs typeface="Arial" charset="0"/>
              </a:rPr>
              <a:t>Je kunt informatie verzamelen en op waarde schatten. </a:t>
            </a:r>
          </a:p>
          <a:p>
            <a:r>
              <a:rPr lang="nl-NL" sz="1100" dirty="0">
                <a:ea typeface="Calibri" pitchFamily="34" charset="0"/>
                <a:cs typeface="Arial" charset="0"/>
              </a:rPr>
              <a:t>Je kunt de SDG koppelen aan de specialisatie Stad en wijk.</a:t>
            </a:r>
          </a:p>
          <a:p>
            <a:r>
              <a:rPr lang="nl-NL" sz="1100" dirty="0">
                <a:ea typeface="Calibri" pitchFamily="34" charset="0"/>
                <a:cs typeface="Arial" charset="0"/>
              </a:rPr>
              <a:t>Je kunt de </a:t>
            </a:r>
            <a:r>
              <a:rPr lang="nl-NL" sz="1100" dirty="0" err="1">
                <a:ea typeface="Calibri" pitchFamily="34" charset="0"/>
                <a:cs typeface="Arial" charset="0"/>
              </a:rPr>
              <a:t>Better</a:t>
            </a:r>
            <a:r>
              <a:rPr lang="nl-NL" sz="1100" dirty="0">
                <a:ea typeface="Calibri" pitchFamily="34" charset="0"/>
                <a:cs typeface="Arial" charset="0"/>
              </a:rPr>
              <a:t> Life Index koppelen aan de specialisatie Stad en wijk. </a:t>
            </a:r>
          </a:p>
          <a:p>
            <a:r>
              <a:rPr lang="nl-NL" sz="1100" dirty="0">
                <a:ea typeface="Calibri" pitchFamily="34" charset="0"/>
                <a:cs typeface="Arial" charset="0"/>
              </a:rPr>
              <a:t>Je kunt verantwoording afleggen over hoe in jouw visie de SDG en de </a:t>
            </a:r>
            <a:r>
              <a:rPr lang="nl-NL" sz="1100" dirty="0" err="1">
                <a:ea typeface="Calibri" pitchFamily="34" charset="0"/>
                <a:cs typeface="Arial" charset="0"/>
              </a:rPr>
              <a:t>Better</a:t>
            </a:r>
            <a:r>
              <a:rPr lang="nl-NL" sz="1100" dirty="0">
                <a:ea typeface="Calibri" pitchFamily="34" charset="0"/>
                <a:cs typeface="Arial" charset="0"/>
              </a:rPr>
              <a:t> Life Index worden gewaarborgd in de stad van de toekomst.</a:t>
            </a:r>
          </a:p>
        </p:txBody>
      </p:sp>
      <p:sp>
        <p:nvSpPr>
          <p:cNvPr id="7" name="Rectangle 4"/>
          <p:cNvSpPr>
            <a:spLocks noChangeArrowheads="1"/>
          </p:cNvSpPr>
          <p:nvPr/>
        </p:nvSpPr>
        <p:spPr bwMode="auto">
          <a:xfrm>
            <a:off x="2512668" y="2287024"/>
            <a:ext cx="4062466" cy="17851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100" b="1" dirty="0">
                <a:solidFill>
                  <a:srgbClr val="0070C0"/>
                </a:solidFill>
                <a:ea typeface="Calibri" pitchFamily="34" charset="0"/>
                <a:cs typeface="Arial" charset="0"/>
              </a:rPr>
              <a:t>Leerproduct</a:t>
            </a:r>
          </a:p>
          <a:p>
            <a:r>
              <a:rPr lang="nl-NL" sz="1100" dirty="0">
                <a:ea typeface="Calibri" pitchFamily="34" charset="0"/>
                <a:cs typeface="Arial" charset="0"/>
              </a:rPr>
              <a:t>Een document met daarin: </a:t>
            </a:r>
          </a:p>
          <a:p>
            <a:pPr marL="171450" indent="-171450">
              <a:buFont typeface="Arial" panose="020B0604020202020204" pitchFamily="34" charset="0"/>
              <a:buChar char="•"/>
            </a:pPr>
            <a:r>
              <a:rPr lang="nl-NL" sz="1100" dirty="0">
                <a:ea typeface="Calibri" pitchFamily="34" charset="0"/>
                <a:cs typeface="Arial" charset="0"/>
              </a:rPr>
              <a:t>De koppeling en toelichting van minimaal 2 </a:t>
            </a:r>
            <a:r>
              <a:rPr lang="nl-NL" sz="1100" dirty="0" err="1">
                <a:ea typeface="Calibri" pitchFamily="34" charset="0"/>
                <a:cs typeface="Arial" charset="0"/>
              </a:rPr>
              <a:t>Sustainable</a:t>
            </a:r>
            <a:r>
              <a:rPr lang="nl-NL" sz="1100" dirty="0">
                <a:ea typeface="Calibri" pitchFamily="34" charset="0"/>
                <a:cs typeface="Arial" charset="0"/>
              </a:rPr>
              <a:t> Development Goals en haar subdoelen met Stad en Wijk.</a:t>
            </a:r>
          </a:p>
          <a:p>
            <a:pPr marL="171450" indent="-171450">
              <a:buFont typeface="Arial" panose="020B0604020202020204" pitchFamily="34" charset="0"/>
              <a:buChar char="•"/>
            </a:pPr>
            <a:r>
              <a:rPr lang="nl-NL" sz="1100" dirty="0">
                <a:ea typeface="Calibri" pitchFamily="34" charset="0"/>
                <a:cs typeface="Arial" charset="0"/>
              </a:rPr>
              <a:t>De koppeling en toelichting van minimaal 2 </a:t>
            </a:r>
            <a:r>
              <a:rPr lang="nl-NL" sz="1100" dirty="0" err="1">
                <a:ea typeface="Calibri" pitchFamily="34" charset="0"/>
                <a:cs typeface="Arial" charset="0"/>
              </a:rPr>
              <a:t>Better</a:t>
            </a:r>
            <a:r>
              <a:rPr lang="nl-NL" sz="1100" dirty="0">
                <a:ea typeface="Calibri" pitchFamily="34" charset="0"/>
                <a:cs typeface="Arial" charset="0"/>
              </a:rPr>
              <a:t> Life Indicatoren met Stad en Wijk</a:t>
            </a:r>
          </a:p>
          <a:p>
            <a:pPr marL="171450" indent="-171450">
              <a:buFont typeface="Arial" panose="020B0604020202020204" pitchFamily="34" charset="0"/>
              <a:buChar char="•"/>
            </a:pPr>
            <a:r>
              <a:rPr lang="nl-NL" sz="1100" dirty="0">
                <a:ea typeface="Calibri" pitchFamily="34" charset="0"/>
                <a:cs typeface="Arial" charset="0"/>
              </a:rPr>
              <a:t>Een verantwoording met daarin maatregelen die jij gaat treffen om ervoor te zorgen dat jouw stad van de toekomst voldoet aan de gekozen SDG en </a:t>
            </a:r>
            <a:r>
              <a:rPr lang="nl-NL" sz="1100" dirty="0" err="1">
                <a:ea typeface="Calibri" pitchFamily="34" charset="0"/>
                <a:cs typeface="Arial" charset="0"/>
              </a:rPr>
              <a:t>Better</a:t>
            </a:r>
            <a:r>
              <a:rPr lang="nl-NL" sz="1100" dirty="0">
                <a:ea typeface="Calibri" pitchFamily="34" charset="0"/>
                <a:cs typeface="Arial" charset="0"/>
              </a:rPr>
              <a:t> Life Indicatoren </a:t>
            </a:r>
          </a:p>
        </p:txBody>
      </p:sp>
      <p:sp>
        <p:nvSpPr>
          <p:cNvPr id="8" name="Rectangle 5"/>
          <p:cNvSpPr>
            <a:spLocks noChangeArrowheads="1"/>
          </p:cNvSpPr>
          <p:nvPr/>
        </p:nvSpPr>
        <p:spPr bwMode="auto">
          <a:xfrm>
            <a:off x="2546795" y="4095189"/>
            <a:ext cx="3997378" cy="22929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100" b="1" dirty="0" err="1">
                <a:solidFill>
                  <a:srgbClr val="0070C0"/>
                </a:solidFill>
                <a:ea typeface="Calibri" pitchFamily="34" charset="0"/>
                <a:cs typeface="Arial" charset="0"/>
              </a:rPr>
              <a:t>Leerpad</a:t>
            </a:r>
            <a:r>
              <a:rPr lang="nl-NL" sz="1100" b="1" dirty="0">
                <a:solidFill>
                  <a:srgbClr val="0070C0"/>
                </a:solidFill>
                <a:ea typeface="Calibri" pitchFamily="34" charset="0"/>
                <a:cs typeface="Arial" charset="0"/>
              </a:rPr>
              <a:t>                                                                                      </a:t>
            </a:r>
          </a:p>
          <a:p>
            <a:pPr marL="171450" indent="-171450">
              <a:buFont typeface="Arial" panose="020B0604020202020204" pitchFamily="34" charset="0"/>
              <a:buChar char="•"/>
              <a:defRPr/>
            </a:pPr>
            <a:r>
              <a:rPr lang="nl-NL" sz="1100" dirty="0">
                <a:ea typeface="Calibri" pitchFamily="34" charset="0"/>
                <a:cs typeface="Arial" charset="0"/>
              </a:rPr>
              <a:t>Ga op zoek naar informatie over de </a:t>
            </a:r>
            <a:r>
              <a:rPr lang="nl-NL" sz="1100" dirty="0" err="1">
                <a:ea typeface="Calibri" pitchFamily="34" charset="0"/>
                <a:cs typeface="Arial" charset="0"/>
              </a:rPr>
              <a:t>Sustainable</a:t>
            </a:r>
            <a:r>
              <a:rPr lang="nl-NL" sz="1100" dirty="0">
                <a:ea typeface="Calibri" pitchFamily="34" charset="0"/>
                <a:cs typeface="Arial" charset="0"/>
              </a:rPr>
              <a:t> Development Goals en de onderliggende subdoelen. </a:t>
            </a:r>
          </a:p>
          <a:p>
            <a:pPr marL="171450" indent="-171450">
              <a:buFont typeface="Arial" panose="020B0604020202020204" pitchFamily="34" charset="0"/>
              <a:buChar char="•"/>
              <a:defRPr/>
            </a:pPr>
            <a:r>
              <a:rPr lang="nl-NL" sz="1100" dirty="0">
                <a:ea typeface="Calibri" pitchFamily="34" charset="0"/>
                <a:cs typeface="Arial" charset="0"/>
              </a:rPr>
              <a:t>Ga op zoek naar informatie over de </a:t>
            </a:r>
            <a:r>
              <a:rPr lang="nl-NL" sz="1100" dirty="0" err="1">
                <a:ea typeface="Calibri" pitchFamily="34" charset="0"/>
                <a:cs typeface="Arial" charset="0"/>
              </a:rPr>
              <a:t>Better</a:t>
            </a:r>
            <a:r>
              <a:rPr lang="nl-NL" sz="1100" dirty="0">
                <a:ea typeface="Calibri" pitchFamily="34" charset="0"/>
                <a:cs typeface="Arial" charset="0"/>
              </a:rPr>
              <a:t> Life Indicatoren</a:t>
            </a:r>
          </a:p>
          <a:p>
            <a:pPr marL="171450" indent="-171450">
              <a:buFont typeface="Arial" panose="020B0604020202020204" pitchFamily="34" charset="0"/>
              <a:buChar char="•"/>
              <a:defRPr/>
            </a:pPr>
            <a:r>
              <a:rPr lang="nl-NL" sz="1100" dirty="0">
                <a:ea typeface="Calibri" pitchFamily="34" charset="0"/>
                <a:cs typeface="Arial" charset="0"/>
              </a:rPr>
              <a:t>Maak een selectie van minimaal 2 </a:t>
            </a:r>
            <a:r>
              <a:rPr lang="nl-NL" sz="1100" dirty="0" err="1">
                <a:ea typeface="Calibri" pitchFamily="34" charset="0"/>
                <a:cs typeface="Arial" charset="0"/>
              </a:rPr>
              <a:t>SDG’s</a:t>
            </a:r>
            <a:r>
              <a:rPr lang="nl-NL" sz="1100" dirty="0">
                <a:ea typeface="Calibri" pitchFamily="34" charset="0"/>
                <a:cs typeface="Arial" charset="0"/>
              </a:rPr>
              <a:t> en 2 </a:t>
            </a:r>
            <a:r>
              <a:rPr lang="nl-NL" sz="1100" dirty="0" err="1">
                <a:ea typeface="Calibri" pitchFamily="34" charset="0"/>
                <a:cs typeface="Arial" charset="0"/>
              </a:rPr>
              <a:t>Better</a:t>
            </a:r>
            <a:r>
              <a:rPr lang="nl-NL" sz="1100" dirty="0">
                <a:ea typeface="Calibri" pitchFamily="34" charset="0"/>
                <a:cs typeface="Arial" charset="0"/>
              </a:rPr>
              <a:t> Life Indicatoren.</a:t>
            </a:r>
          </a:p>
          <a:p>
            <a:pPr marL="171450" indent="-171450">
              <a:buFont typeface="Arial" panose="020B0604020202020204" pitchFamily="34" charset="0"/>
              <a:buChar char="•"/>
              <a:defRPr/>
            </a:pPr>
            <a:r>
              <a:rPr lang="nl-NL" sz="1100" dirty="0">
                <a:ea typeface="Calibri" pitchFamily="34" charset="0"/>
                <a:cs typeface="Arial"/>
              </a:rPr>
              <a:t>Werk per gekozen SDG en </a:t>
            </a:r>
            <a:r>
              <a:rPr lang="nl-NL" sz="1100" dirty="0" err="1">
                <a:ea typeface="Calibri" pitchFamily="34" charset="0"/>
                <a:cs typeface="Arial"/>
              </a:rPr>
              <a:t>Better</a:t>
            </a:r>
            <a:r>
              <a:rPr lang="nl-NL" sz="1100" dirty="0">
                <a:ea typeface="Calibri" pitchFamily="34" charset="0"/>
                <a:cs typeface="Arial"/>
              </a:rPr>
              <a:t> Life Indicator uit wat de koppeling is met Stad en Wijk en neem daarin zowel de fysieke als de sociale kant mee. </a:t>
            </a:r>
            <a:endParaRPr lang="nl-NL" sz="1100" dirty="0">
              <a:ea typeface="Calibri" pitchFamily="34" charset="0"/>
              <a:cs typeface="Arial" charset="0"/>
            </a:endParaRPr>
          </a:p>
          <a:p>
            <a:pPr marL="171450" indent="-171450">
              <a:buFont typeface="Arial" panose="020B0604020202020204" pitchFamily="34" charset="0"/>
              <a:buChar char="•"/>
              <a:defRPr/>
            </a:pPr>
            <a:r>
              <a:rPr lang="nl-NL" sz="1100" dirty="0">
                <a:ea typeface="Calibri" pitchFamily="34" charset="0"/>
                <a:cs typeface="Arial"/>
              </a:rPr>
              <a:t>Welke maatregelen ga jij treffen om de SDG en </a:t>
            </a:r>
            <a:r>
              <a:rPr lang="nl-NL" sz="1100" dirty="0" err="1">
                <a:ea typeface="Calibri" pitchFamily="34" charset="0"/>
                <a:cs typeface="Arial"/>
              </a:rPr>
              <a:t>Better</a:t>
            </a:r>
            <a:r>
              <a:rPr lang="nl-NL" sz="1100" dirty="0">
                <a:ea typeface="Calibri" pitchFamily="34" charset="0"/>
                <a:cs typeface="Arial"/>
              </a:rPr>
              <a:t> Life Indicatoren te waarborgen in de stad van de toekomst en verantwoord dat. </a:t>
            </a:r>
            <a:endParaRPr lang="nl-NL" sz="1100" dirty="0">
              <a:ea typeface="Calibri" pitchFamily="34" charset="0"/>
              <a:cs typeface="Arial" charset="0"/>
            </a:endParaRPr>
          </a:p>
          <a:p>
            <a:pPr marL="171450" indent="-171450">
              <a:buFont typeface="Arial" panose="020B0604020202020204" pitchFamily="34" charset="0"/>
              <a:buChar char="•"/>
              <a:defRPr/>
            </a:pPr>
            <a:r>
              <a:rPr lang="nl-NL" sz="1100" dirty="0">
                <a:ea typeface="Calibri" pitchFamily="34" charset="0"/>
                <a:cs typeface="Arial" charset="0"/>
              </a:rPr>
              <a:t>Denk aan een bronvermelding. </a:t>
            </a:r>
            <a:r>
              <a:rPr lang="nl-NL" sz="1100" b="1" dirty="0">
                <a:solidFill>
                  <a:srgbClr val="0070C0"/>
                </a:solidFill>
                <a:ea typeface="Calibri" pitchFamily="34" charset="0"/>
                <a:cs typeface="Arial" charset="0"/>
              </a:rPr>
              <a:t>	</a:t>
            </a:r>
            <a:endParaRPr lang="nl-NL" sz="1100" dirty="0">
              <a:ea typeface="Calibri" pitchFamily="34" charset="0"/>
              <a:cs typeface="Arial" charset="0"/>
            </a:endParaRPr>
          </a:p>
        </p:txBody>
      </p:sp>
      <p:sp>
        <p:nvSpPr>
          <p:cNvPr id="9" name="Rectangle 6"/>
          <p:cNvSpPr>
            <a:spLocks noChangeArrowheads="1"/>
          </p:cNvSpPr>
          <p:nvPr/>
        </p:nvSpPr>
        <p:spPr bwMode="auto">
          <a:xfrm>
            <a:off x="6993955" y="745284"/>
            <a:ext cx="3893314" cy="144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100" b="1" dirty="0">
                <a:solidFill>
                  <a:srgbClr val="0070C0"/>
                </a:solidFill>
                <a:ea typeface="Calibri" pitchFamily="34" charset="0"/>
                <a:cs typeface="Arial" charset="0"/>
              </a:rPr>
              <a:t>Samenwerken</a:t>
            </a:r>
            <a:r>
              <a:rPr lang="nl-NL" sz="1100" b="1" dirty="0">
                <a:ea typeface="Calibri" pitchFamily="34" charset="0"/>
                <a:cs typeface="Arial" charset="0"/>
              </a:rPr>
              <a:t>			</a:t>
            </a:r>
            <a:endParaRPr lang="nl-NL" sz="1100" b="1" dirty="0">
              <a:solidFill>
                <a:srgbClr val="0070C0"/>
              </a:solidFill>
              <a:ea typeface="Calibri" pitchFamily="34" charset="0"/>
              <a:cs typeface="Arial" charset="0"/>
            </a:endParaRPr>
          </a:p>
          <a:p>
            <a:pPr marL="171450" indent="-171450" eaLnBrk="0" hangingPunct="0">
              <a:buFont typeface="Arial" pitchFamily="34" charset="0"/>
              <a:buChar char="•"/>
            </a:pPr>
            <a:r>
              <a:rPr lang="nl-NL" sz="1100" dirty="0">
                <a:ea typeface="Calibri" pitchFamily="34" charset="0"/>
                <a:cs typeface="Arial" charset="0"/>
              </a:rPr>
              <a:t>Plaats je product in je portfolio en vraag om feedback.</a:t>
            </a:r>
          </a:p>
          <a:p>
            <a:pPr marL="171450" indent="-171450" eaLnBrk="0" hangingPunct="0">
              <a:buFont typeface="Arial" pitchFamily="34" charset="0"/>
              <a:buChar char="•"/>
            </a:pPr>
            <a:r>
              <a:rPr lang="nl-NL" sz="1100" dirty="0">
                <a:ea typeface="Calibri" pitchFamily="34" charset="0"/>
                <a:cs typeface="Arial" charset="0"/>
              </a:rPr>
              <a:t>Bekijk leerproducten van anderen in hun portfolio en geef feedback.</a:t>
            </a:r>
          </a:p>
          <a:p>
            <a:pPr marL="171450" indent="-171450" eaLnBrk="0" hangingPunct="0">
              <a:buFont typeface="Arial" pitchFamily="34" charset="0"/>
              <a:buChar char="•"/>
            </a:pPr>
            <a:r>
              <a:rPr lang="nl-NL" sz="1100" dirty="0">
                <a:ea typeface="Calibri" pitchFamily="34" charset="0"/>
                <a:cs typeface="Arial" charset="0"/>
              </a:rPr>
              <a:t>Verbeter je leerproduct en plaats versie 2</a:t>
            </a:r>
          </a:p>
          <a:p>
            <a:pPr marL="171450" indent="-171450" eaLnBrk="0" hangingPunct="0">
              <a:buFont typeface="Arial" pitchFamily="34" charset="0"/>
              <a:buChar char="•"/>
            </a:pPr>
            <a:r>
              <a:rPr lang="nl-NL" sz="1100" b="1" dirty="0"/>
              <a:t>Deze opdracht maak je alleen</a:t>
            </a:r>
          </a:p>
          <a:p>
            <a:pPr marL="171450" indent="-171450" eaLnBrk="0" hangingPunct="0">
              <a:buFont typeface="Arial" pitchFamily="34" charset="0"/>
              <a:buChar char="•"/>
            </a:pPr>
            <a:r>
              <a:rPr lang="nl-NL" sz="1100" b="1" dirty="0">
                <a:ea typeface="Calibri" pitchFamily="34" charset="0"/>
                <a:cs typeface="Arial" charset="0"/>
              </a:rPr>
              <a:t>Deadlines:    </a:t>
            </a:r>
            <a:r>
              <a:rPr lang="nl-NL" sz="1100" dirty="0">
                <a:ea typeface="Calibri" pitchFamily="34" charset="0"/>
                <a:cs typeface="Arial"/>
              </a:rPr>
              <a:t>Versie 1 = 12 maart 2021</a:t>
            </a:r>
            <a:endParaRPr lang="nl-NL" sz="1100" dirty="0">
              <a:ea typeface="Calibri" pitchFamily="34" charset="0"/>
              <a:cs typeface="Arial" charset="0"/>
            </a:endParaRPr>
          </a:p>
          <a:p>
            <a:pPr eaLnBrk="0" hangingPunct="0"/>
            <a:r>
              <a:rPr lang="nl-NL" sz="1100" dirty="0">
                <a:ea typeface="Calibri" pitchFamily="34" charset="0"/>
                <a:cs typeface="Arial"/>
              </a:rPr>
              <a:t>	Versie 2 = 26 maart 2021</a:t>
            </a:r>
            <a:endParaRPr lang="nl-NL" sz="1100" dirty="0">
              <a:ea typeface="Calibri" pitchFamily="34" charset="0"/>
              <a:cs typeface="Arial" charset="0"/>
            </a:endParaRPr>
          </a:p>
        </p:txBody>
      </p:sp>
      <p:sp>
        <p:nvSpPr>
          <p:cNvPr id="10" name="Rectangle 8"/>
          <p:cNvSpPr>
            <a:spLocks noChangeArrowheads="1"/>
          </p:cNvSpPr>
          <p:nvPr/>
        </p:nvSpPr>
        <p:spPr bwMode="auto">
          <a:xfrm>
            <a:off x="7012811" y="2563124"/>
            <a:ext cx="3893314" cy="6001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100" b="1">
                <a:solidFill>
                  <a:srgbClr val="0070C0"/>
                </a:solidFill>
                <a:ea typeface="Calibri" pitchFamily="34" charset="0"/>
                <a:cs typeface="Arial" charset="0"/>
              </a:rPr>
              <a:t>Bijeenkomsten</a:t>
            </a:r>
          </a:p>
          <a:p>
            <a:pPr marL="171450" indent="-171450">
              <a:buFont typeface="Arial" pitchFamily="34" charset="0"/>
              <a:buChar char="•"/>
              <a:defRPr/>
            </a:pPr>
            <a:r>
              <a:rPr lang="nl-NL" sz="1100">
                <a:ea typeface="Calibri" pitchFamily="34" charset="0"/>
                <a:cs typeface="Arial" charset="0"/>
              </a:rPr>
              <a:t>S&amp;W lessen</a:t>
            </a:r>
          </a:p>
          <a:p>
            <a:pPr marL="171450" indent="-171450">
              <a:buFont typeface="Arial" pitchFamily="34" charset="0"/>
              <a:buChar char="•"/>
              <a:defRPr/>
            </a:pPr>
            <a:r>
              <a:rPr lang="nl-NL" sz="1100">
                <a:ea typeface="Calibri" pitchFamily="34" charset="0"/>
                <a:cs typeface="Arial" charset="0"/>
              </a:rPr>
              <a:t>Projecturen </a:t>
            </a:r>
          </a:p>
        </p:txBody>
      </p:sp>
      <p:sp>
        <p:nvSpPr>
          <p:cNvPr id="11" name="Rectangle 8"/>
          <p:cNvSpPr>
            <a:spLocks noChangeArrowheads="1"/>
          </p:cNvSpPr>
          <p:nvPr/>
        </p:nvSpPr>
        <p:spPr bwMode="auto">
          <a:xfrm>
            <a:off x="6965182" y="3620852"/>
            <a:ext cx="3893314" cy="7694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100" b="1" dirty="0">
                <a:solidFill>
                  <a:srgbClr val="0070C0"/>
                </a:solidFill>
                <a:ea typeface="Calibri" pitchFamily="34" charset="0"/>
                <a:cs typeface="Arial" charset="0"/>
              </a:rPr>
              <a:t>Bronnen</a:t>
            </a:r>
          </a:p>
          <a:p>
            <a:pPr>
              <a:defRPr/>
            </a:pPr>
            <a:r>
              <a:rPr lang="nl-NL" sz="1100" dirty="0">
                <a:ea typeface="Calibri" pitchFamily="34" charset="0"/>
                <a:cs typeface="Arial" charset="0"/>
              </a:rPr>
              <a:t>Behandelde lesstof </a:t>
            </a:r>
          </a:p>
          <a:p>
            <a:pPr>
              <a:defRPr/>
            </a:pPr>
            <a:r>
              <a:rPr lang="nl-NL" sz="1100" dirty="0">
                <a:ea typeface="Calibri" pitchFamily="34" charset="0"/>
                <a:cs typeface="Arial" charset="0"/>
                <a:hlinkClick r:id="rId3"/>
              </a:rPr>
              <a:t>https://www.sdgnederland.nl</a:t>
            </a:r>
            <a:endParaRPr lang="nl-NL" sz="1100" dirty="0">
              <a:ea typeface="Calibri" pitchFamily="34" charset="0"/>
              <a:cs typeface="Arial" charset="0"/>
            </a:endParaRPr>
          </a:p>
          <a:p>
            <a:pPr>
              <a:defRPr/>
            </a:pPr>
            <a:r>
              <a:rPr lang="nl-NL" sz="1100" dirty="0">
                <a:ea typeface="Calibri" pitchFamily="34" charset="0"/>
                <a:cs typeface="Arial" charset="0"/>
                <a:hlinkClick r:id="rId4"/>
              </a:rPr>
              <a:t>http://www.oecdbetterlifeindex.org</a:t>
            </a:r>
            <a:r>
              <a:rPr lang="nl-NL" sz="1100" dirty="0">
                <a:ea typeface="Calibri" pitchFamily="34" charset="0"/>
                <a:cs typeface="Arial" charset="0"/>
              </a:rPr>
              <a:t> </a:t>
            </a:r>
          </a:p>
        </p:txBody>
      </p:sp>
      <p:sp>
        <p:nvSpPr>
          <p:cNvPr id="12" name="Rechthoek 11"/>
          <p:cNvSpPr/>
          <p:nvPr/>
        </p:nvSpPr>
        <p:spPr>
          <a:xfrm>
            <a:off x="2032001" y="6667511"/>
            <a:ext cx="8636000" cy="206851"/>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sz="1800"/>
          </a:p>
        </p:txBody>
      </p:sp>
      <p:sp>
        <p:nvSpPr>
          <p:cNvPr id="15" name="Text Box 103"/>
          <p:cNvSpPr txBox="1">
            <a:spLocks noChangeArrowheads="1"/>
          </p:cNvSpPr>
          <p:nvPr/>
        </p:nvSpPr>
        <p:spPr bwMode="auto">
          <a:xfrm>
            <a:off x="1847850" y="270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sz="1800"/>
          </a:p>
        </p:txBody>
      </p:sp>
      <p:sp>
        <p:nvSpPr>
          <p:cNvPr id="16" name="Text Box 105"/>
          <p:cNvSpPr txBox="1">
            <a:spLocks noChangeArrowheads="1"/>
          </p:cNvSpPr>
          <p:nvPr/>
        </p:nvSpPr>
        <p:spPr bwMode="auto">
          <a:xfrm>
            <a:off x="1847850" y="27813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sz="1800"/>
          </a:p>
        </p:txBody>
      </p:sp>
      <p:sp>
        <p:nvSpPr>
          <p:cNvPr id="17" name="Rechthoek 1"/>
          <p:cNvSpPr>
            <a:spLocks noChangeArrowheads="1"/>
          </p:cNvSpPr>
          <p:nvPr/>
        </p:nvSpPr>
        <p:spPr bwMode="auto">
          <a:xfrm>
            <a:off x="2639566" y="175075"/>
            <a:ext cx="8028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400" dirty="0">
                <a:latin typeface="Calibri" pitchFamily="34" charset="0"/>
              </a:rPr>
              <a:t>2021_SVT_4_SW SDG en </a:t>
            </a:r>
            <a:r>
              <a:rPr lang="nl-NL" sz="2400" dirty="0" err="1">
                <a:latin typeface="Calibri" pitchFamily="34" charset="0"/>
              </a:rPr>
              <a:t>Better</a:t>
            </a:r>
            <a:r>
              <a:rPr lang="nl-NL" sz="2400" dirty="0">
                <a:latin typeface="Calibri" pitchFamily="34" charset="0"/>
              </a:rPr>
              <a:t> Life Index</a:t>
            </a:r>
          </a:p>
        </p:txBody>
      </p:sp>
      <p:pic>
        <p:nvPicPr>
          <p:cNvPr id="18" name="Afbeelding 17"/>
          <p:cNvPicPr>
            <a:picLocks noChangeAspect="1"/>
          </p:cNvPicPr>
          <p:nvPr/>
        </p:nvPicPr>
        <p:blipFill>
          <a:blip r:embed="rId5" cstate="print"/>
          <a:stretch>
            <a:fillRect/>
          </a:stretch>
        </p:blipFill>
        <p:spPr>
          <a:xfrm>
            <a:off x="1493415" y="0"/>
            <a:ext cx="1053380" cy="756400"/>
          </a:xfrm>
          <a:prstGeom prst="rect">
            <a:avLst/>
          </a:prstGeom>
        </p:spPr>
      </p:pic>
      <p:pic>
        <p:nvPicPr>
          <p:cNvPr id="19" name="Afbeelding 18"/>
          <p:cNvPicPr>
            <a:picLocks noChangeAspect="1"/>
          </p:cNvPicPr>
          <p:nvPr/>
        </p:nvPicPr>
        <p:blipFill rotWithShape="1">
          <a:blip r:embed="rId6" cstate="print"/>
          <a:srcRect l="21805" r="10840"/>
          <a:stretch/>
        </p:blipFill>
        <p:spPr>
          <a:xfrm>
            <a:off x="2141559" y="755517"/>
            <a:ext cx="299335" cy="412425"/>
          </a:xfrm>
          <a:prstGeom prst="rect">
            <a:avLst/>
          </a:prstGeom>
        </p:spPr>
      </p:pic>
      <p:pic>
        <p:nvPicPr>
          <p:cNvPr id="20" name="Afbeelding 19"/>
          <p:cNvPicPr>
            <a:picLocks noChangeAspect="1"/>
          </p:cNvPicPr>
          <p:nvPr/>
        </p:nvPicPr>
        <p:blipFill>
          <a:blip r:embed="rId7" cstate="print"/>
          <a:stretch>
            <a:fillRect/>
          </a:stretch>
        </p:blipFill>
        <p:spPr>
          <a:xfrm>
            <a:off x="2148791" y="2334190"/>
            <a:ext cx="263290" cy="321303"/>
          </a:xfrm>
          <a:prstGeom prst="rect">
            <a:avLst/>
          </a:prstGeom>
        </p:spPr>
      </p:pic>
      <p:pic>
        <p:nvPicPr>
          <p:cNvPr id="21" name="Afbeelding 20"/>
          <p:cNvPicPr>
            <a:picLocks noChangeAspect="1"/>
          </p:cNvPicPr>
          <p:nvPr/>
        </p:nvPicPr>
        <p:blipFill>
          <a:blip r:embed="rId8" cstate="print"/>
          <a:stretch>
            <a:fillRect/>
          </a:stretch>
        </p:blipFill>
        <p:spPr>
          <a:xfrm>
            <a:off x="2174611" y="3954753"/>
            <a:ext cx="266283" cy="416301"/>
          </a:xfrm>
          <a:prstGeom prst="rect">
            <a:avLst/>
          </a:prstGeom>
        </p:spPr>
      </p:pic>
      <p:pic>
        <p:nvPicPr>
          <p:cNvPr id="22" name="Afbeelding 21"/>
          <p:cNvPicPr>
            <a:picLocks noChangeAspect="1"/>
          </p:cNvPicPr>
          <p:nvPr/>
        </p:nvPicPr>
        <p:blipFill>
          <a:blip r:embed="rId9" cstate="print"/>
          <a:stretch>
            <a:fillRect/>
          </a:stretch>
        </p:blipFill>
        <p:spPr>
          <a:xfrm>
            <a:off x="6579370" y="796018"/>
            <a:ext cx="385812" cy="263054"/>
          </a:xfrm>
          <a:prstGeom prst="rect">
            <a:avLst/>
          </a:prstGeom>
        </p:spPr>
      </p:pic>
      <p:pic>
        <p:nvPicPr>
          <p:cNvPr id="23" name="Afbeelding 22"/>
          <p:cNvPicPr>
            <a:picLocks noChangeAspect="1"/>
          </p:cNvPicPr>
          <p:nvPr/>
        </p:nvPicPr>
        <p:blipFill>
          <a:blip r:embed="rId10" cstate="print"/>
          <a:stretch>
            <a:fillRect/>
          </a:stretch>
        </p:blipFill>
        <p:spPr>
          <a:xfrm>
            <a:off x="6713586" y="3728687"/>
            <a:ext cx="299225" cy="290796"/>
          </a:xfrm>
          <a:prstGeom prst="rect">
            <a:avLst/>
          </a:prstGeom>
        </p:spPr>
      </p:pic>
      <p:pic>
        <p:nvPicPr>
          <p:cNvPr id="24" name="Afbeelding 23"/>
          <p:cNvPicPr>
            <a:picLocks noChangeAspect="1"/>
          </p:cNvPicPr>
          <p:nvPr/>
        </p:nvPicPr>
        <p:blipFill rotWithShape="1">
          <a:blip r:embed="rId11" cstate="print"/>
          <a:srcRect l="17050" t="33024" r="61669" b="30375"/>
          <a:stretch/>
        </p:blipFill>
        <p:spPr>
          <a:xfrm>
            <a:off x="6702478" y="2578033"/>
            <a:ext cx="269390" cy="260485"/>
          </a:xfrm>
          <a:prstGeom prst="rect">
            <a:avLst/>
          </a:prstGeom>
        </p:spPr>
      </p:pic>
      <p:pic>
        <p:nvPicPr>
          <p:cNvPr id="3" name="Picture 2" descr="Afbeeldingsresultaat voor better life index"/>
          <p:cNvPicPr>
            <a:picLocks noChangeAspect="1" noChangeArrowheads="1"/>
          </p:cNvPicPr>
          <p:nvPr/>
        </p:nvPicPr>
        <p:blipFill rotWithShape="1">
          <a:blip r:embed="rId12">
            <a:extLst>
              <a:ext uri="{28A0092B-C50C-407E-A947-70E740481C1C}">
                <a14:useLocalDpi xmlns:a14="http://schemas.microsoft.com/office/drawing/2010/main" val="0"/>
              </a:ext>
            </a:extLst>
          </a:blip>
          <a:srcRect l="23175"/>
          <a:stretch/>
        </p:blipFill>
        <p:spPr bwMode="auto">
          <a:xfrm>
            <a:off x="8719041" y="4752667"/>
            <a:ext cx="1780517" cy="11588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sd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8806" r="19351"/>
          <a:stretch/>
        </p:blipFill>
        <p:spPr bwMode="auto">
          <a:xfrm>
            <a:off x="7005995" y="4659467"/>
            <a:ext cx="1440160" cy="116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768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E5CB52C-1A62-49AD-87BA-7144B06DC7CD}"/>
              </a:ext>
            </a:extLst>
          </p:cNvPr>
          <p:cNvSpPr txBox="1"/>
          <p:nvPr/>
        </p:nvSpPr>
        <p:spPr>
          <a:xfrm>
            <a:off x="386080" y="6169781"/>
            <a:ext cx="6096000" cy="369332"/>
          </a:xfrm>
          <a:prstGeom prst="rect">
            <a:avLst/>
          </a:prstGeom>
          <a:noFill/>
        </p:spPr>
        <p:txBody>
          <a:bodyPr wrap="square">
            <a:spAutoFit/>
          </a:bodyPr>
          <a:lstStyle/>
          <a:p>
            <a:r>
              <a:rPr lang="nl-NL" dirty="0">
                <a:hlinkClick r:id="rId2"/>
              </a:rPr>
              <a:t>https://youtu.be/RpqVmvMCmp0</a:t>
            </a:r>
            <a:r>
              <a:rPr lang="nl-NL" dirty="0"/>
              <a:t> </a:t>
            </a:r>
          </a:p>
        </p:txBody>
      </p:sp>
      <p:sp>
        <p:nvSpPr>
          <p:cNvPr id="3" name="Tekstvak 2">
            <a:extLst>
              <a:ext uri="{FF2B5EF4-FFF2-40B4-BE49-F238E27FC236}">
                <a16:creationId xmlns:a16="http://schemas.microsoft.com/office/drawing/2014/main" id="{1C420367-3438-443E-995D-E5DA1C71F5CB}"/>
              </a:ext>
            </a:extLst>
          </p:cNvPr>
          <p:cNvSpPr txBox="1"/>
          <p:nvPr/>
        </p:nvSpPr>
        <p:spPr>
          <a:xfrm>
            <a:off x="386080" y="5800449"/>
            <a:ext cx="6543675" cy="369332"/>
          </a:xfrm>
          <a:prstGeom prst="rect">
            <a:avLst/>
          </a:prstGeom>
          <a:noFill/>
        </p:spPr>
        <p:txBody>
          <a:bodyPr wrap="square" rtlCol="0">
            <a:spAutoFit/>
          </a:bodyPr>
          <a:lstStyle/>
          <a:p>
            <a:r>
              <a:rPr lang="nl-NL" dirty="0"/>
              <a:t>Filmpje intro  </a:t>
            </a:r>
            <a:r>
              <a:rPr lang="nl-NL" dirty="0" err="1"/>
              <a:t>SDG’s</a:t>
            </a:r>
            <a:r>
              <a:rPr lang="nl-NL" dirty="0"/>
              <a:t> </a:t>
            </a:r>
          </a:p>
        </p:txBody>
      </p:sp>
      <p:pic>
        <p:nvPicPr>
          <p:cNvPr id="6" name="Afbeelding 5">
            <a:extLst>
              <a:ext uri="{FF2B5EF4-FFF2-40B4-BE49-F238E27FC236}">
                <a16:creationId xmlns:a16="http://schemas.microsoft.com/office/drawing/2014/main" id="{A95B111D-7BA0-4793-AC32-6EC0E968E711}"/>
              </a:ext>
            </a:extLst>
          </p:cNvPr>
          <p:cNvPicPr>
            <a:picLocks noChangeAspect="1"/>
          </p:cNvPicPr>
          <p:nvPr/>
        </p:nvPicPr>
        <p:blipFill rotWithShape="1">
          <a:blip r:embed="rId3"/>
          <a:srcRect l="39416" t="21185" r="13751" b="8592"/>
          <a:stretch/>
        </p:blipFill>
        <p:spPr>
          <a:xfrm>
            <a:off x="4287520" y="197971"/>
            <a:ext cx="7518400" cy="6341142"/>
          </a:xfrm>
          <a:prstGeom prst="rect">
            <a:avLst/>
          </a:prstGeom>
        </p:spPr>
      </p:pic>
      <p:sp>
        <p:nvSpPr>
          <p:cNvPr id="7" name="Tekstvak 6">
            <a:extLst>
              <a:ext uri="{FF2B5EF4-FFF2-40B4-BE49-F238E27FC236}">
                <a16:creationId xmlns:a16="http://schemas.microsoft.com/office/drawing/2014/main" id="{984986E4-36DB-4D9A-B252-3E20BD7CAC02}"/>
              </a:ext>
            </a:extLst>
          </p:cNvPr>
          <p:cNvSpPr txBox="1"/>
          <p:nvPr/>
        </p:nvSpPr>
        <p:spPr>
          <a:xfrm>
            <a:off x="481330" y="1088269"/>
            <a:ext cx="3500120" cy="3646960"/>
          </a:xfrm>
          <a:prstGeom prst="rect">
            <a:avLst/>
          </a:prstGeom>
          <a:noFill/>
        </p:spPr>
        <p:txBody>
          <a:bodyPr wrap="square">
            <a:spAutoFit/>
          </a:bodyPr>
          <a:lstStyle/>
          <a:p>
            <a:pPr>
              <a:lnSpc>
                <a:spcPct val="107000"/>
              </a:lnSpc>
              <a:spcAft>
                <a:spcPts val="800"/>
              </a:spcAft>
            </a:pPr>
            <a:r>
              <a:rPr lang="nl-NL" sz="1800" b="1" dirty="0">
                <a:solidFill>
                  <a:schemeClr val="accent3"/>
                </a:solidFill>
                <a:effectLst/>
                <a:ea typeface="Calibri" panose="020F0502020204030204" pitchFamily="34" charset="0"/>
                <a:cs typeface="Times New Roman" panose="02020603050405020304" pitchFamily="18" charset="0"/>
              </a:rPr>
              <a:t>Duurzame Ontwikkelingsdoelstellingen</a:t>
            </a:r>
          </a:p>
          <a:p>
            <a:pPr>
              <a:lnSpc>
                <a:spcPct val="107000"/>
              </a:lnSpc>
              <a:spcAft>
                <a:spcPts val="800"/>
              </a:spcAft>
            </a:pPr>
            <a:r>
              <a:rPr lang="nl-NL" sz="1800" i="1" dirty="0">
                <a:effectLst/>
                <a:ea typeface="Calibri" panose="020F0502020204030204" pitchFamily="34" charset="0"/>
                <a:cs typeface="Times New Roman" panose="02020603050405020304" pitchFamily="18" charset="0"/>
              </a:rPr>
              <a:t>17 Doelstellingen om onze wereld te transformeren</a:t>
            </a:r>
          </a:p>
          <a:p>
            <a:pPr>
              <a:lnSpc>
                <a:spcPct val="107000"/>
              </a:lnSpc>
              <a:spcAft>
                <a:spcPts val="800"/>
              </a:spcAft>
            </a:pPr>
            <a:endParaRPr lang="nl-NL" sz="1800" i="1" dirty="0">
              <a:effectLst/>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ea typeface="Calibri" panose="020F0502020204030204" pitchFamily="34" charset="0"/>
                <a:cs typeface="Times New Roman" panose="02020603050405020304" pitchFamily="18" charset="0"/>
              </a:rPr>
              <a:t>De doelstellingen en subdoelstellingen moeten de komende 15 jaar aanzetten tot actie in domeinen die van cruciaal belang zijn voor de mensheid en de planeet.</a:t>
            </a:r>
          </a:p>
        </p:txBody>
      </p:sp>
    </p:spTree>
    <p:extLst>
      <p:ext uri="{BB962C8B-B14F-4D97-AF65-F5344CB8AC3E}">
        <p14:creationId xmlns:p14="http://schemas.microsoft.com/office/powerpoint/2010/main" val="3105804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2B299F-F90A-4324-911F-40943EA66A97}"/>
              </a:ext>
            </a:extLst>
          </p:cNvPr>
          <p:cNvSpPr>
            <a:spLocks noGrp="1"/>
          </p:cNvSpPr>
          <p:nvPr>
            <p:ph type="title"/>
          </p:nvPr>
        </p:nvSpPr>
        <p:spPr>
          <a:xfrm>
            <a:off x="1152525" y="166687"/>
            <a:ext cx="10972800" cy="1143000"/>
          </a:xfrm>
        </p:spPr>
        <p:txBody>
          <a:bodyPr/>
          <a:lstStyle/>
          <a:p>
            <a:r>
              <a:rPr lang="en-AU" dirty="0">
                <a:solidFill>
                  <a:schemeClr val="accent3"/>
                </a:solidFill>
              </a:rPr>
              <a:t>Sustainable Development Goals </a:t>
            </a:r>
          </a:p>
        </p:txBody>
      </p:sp>
      <p:pic>
        <p:nvPicPr>
          <p:cNvPr id="1026" name="Picture 2">
            <a:extLst>
              <a:ext uri="{FF2B5EF4-FFF2-40B4-BE49-F238E27FC236}">
                <a16:creationId xmlns:a16="http://schemas.microsoft.com/office/drawing/2014/main" id="{E8B692A7-A27B-47CB-B920-FBBD51F82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004888"/>
            <a:ext cx="11658600" cy="51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506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76CBA71-356B-4A51-B204-9BAA0009B698}"/>
              </a:ext>
            </a:extLst>
          </p:cNvPr>
          <p:cNvPicPr/>
          <p:nvPr/>
        </p:nvPicPr>
        <p:blipFill rotWithShape="1">
          <a:blip r:embed="rId2">
            <a:extLst>
              <a:ext uri="{28A0092B-C50C-407E-A947-70E740481C1C}">
                <a14:useLocalDpi xmlns:a14="http://schemas.microsoft.com/office/drawing/2010/main" val="0"/>
              </a:ext>
            </a:extLst>
          </a:blip>
          <a:srcRect l="15336" t="3466"/>
          <a:stretch/>
        </p:blipFill>
        <p:spPr bwMode="auto">
          <a:xfrm>
            <a:off x="1456690" y="333375"/>
            <a:ext cx="3365500" cy="6191250"/>
          </a:xfrm>
          <a:prstGeom prst="rect">
            <a:avLst/>
          </a:prstGeom>
          <a:noFill/>
          <a:ln>
            <a:noFill/>
          </a:ln>
          <a:extLst>
            <a:ext uri="{53640926-AAD7-44D8-BBD7-CCE9431645EC}">
              <a14:shadowObscured xmlns:a14="http://schemas.microsoft.com/office/drawing/2010/main"/>
            </a:ext>
          </a:extLst>
        </p:spPr>
      </p:pic>
      <p:sp>
        <p:nvSpPr>
          <p:cNvPr id="5" name="Tekstballon: ovaal 4">
            <a:extLst>
              <a:ext uri="{FF2B5EF4-FFF2-40B4-BE49-F238E27FC236}">
                <a16:creationId xmlns:a16="http://schemas.microsoft.com/office/drawing/2014/main" id="{14CA4BEC-0292-402C-95CA-62A3692D9BAE}"/>
              </a:ext>
            </a:extLst>
          </p:cNvPr>
          <p:cNvSpPr/>
          <p:nvPr/>
        </p:nvSpPr>
        <p:spPr>
          <a:xfrm>
            <a:off x="6200775" y="5076825"/>
            <a:ext cx="2181225" cy="1304925"/>
          </a:xfrm>
          <a:prstGeom prst="wedgeEllipseCallout">
            <a:avLst>
              <a:gd name="adj1" fmla="val -94632"/>
              <a:gd name="adj2" fmla="val -6231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Koppeling met stad en wijk? </a:t>
            </a:r>
          </a:p>
        </p:txBody>
      </p:sp>
    </p:spTree>
    <p:extLst>
      <p:ext uri="{BB962C8B-B14F-4D97-AF65-F5344CB8AC3E}">
        <p14:creationId xmlns:p14="http://schemas.microsoft.com/office/powerpoint/2010/main" val="293500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13"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214" name="Freeform: Shape 71">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215" name="Freeform: Shape 72">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216" name="Freeform: Shape 73">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217" name="Freeform: Shape 74">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218" name="Freeform: Shape 75">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1219" name="Oval 77">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useBgFill="1">
        <p:nvSpPr>
          <p:cNvPr id="1220" name="Rectangle 7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5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4127DFB-C963-4BCA-B32C-7CE6DEACF4C2}"/>
              </a:ext>
            </a:extLst>
          </p:cNvPr>
          <p:cNvSpPr>
            <a:spLocks noGrp="1"/>
          </p:cNvSpPr>
          <p:nvPr>
            <p:ph type="title"/>
          </p:nvPr>
        </p:nvSpPr>
        <p:spPr>
          <a:xfrm>
            <a:off x="838750" y="603537"/>
            <a:ext cx="4150804" cy="1431000"/>
          </a:xfrm>
        </p:spPr>
        <p:txBody>
          <a:bodyPr vert="horz" lIns="91440" tIns="45720" rIns="91440" bIns="45720" rtlCol="0" anchor="t">
            <a:normAutofit fontScale="90000"/>
          </a:bodyPr>
          <a:lstStyle/>
          <a:p>
            <a:pPr algn="r"/>
            <a:r>
              <a:rPr lang="en-US" b="1" dirty="0">
                <a:solidFill>
                  <a:schemeClr val="accent3"/>
                </a:solidFill>
              </a:rPr>
              <a:t>Programma van 26-2-2021</a:t>
            </a:r>
          </a:p>
        </p:txBody>
      </p:sp>
      <p:pic>
        <p:nvPicPr>
          <p:cNvPr id="1026" name="Picture 2" descr="Circulaire stad kenmerkt zich door kleinschaligheid – Gebiedsontwikkeling.nu">
            <a:extLst>
              <a:ext uri="{FF2B5EF4-FFF2-40B4-BE49-F238E27FC236}">
                <a16:creationId xmlns:a16="http://schemas.microsoft.com/office/drawing/2014/main" id="{B6BFEBB5-8DF7-42B2-B3C8-DDD9B19FE6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75" r="33515" b="1"/>
          <a:stretch/>
        </p:blipFill>
        <p:spPr bwMode="auto">
          <a:xfrm>
            <a:off x="1745307" y="2212356"/>
            <a:ext cx="3217333" cy="3217333"/>
          </a:xfrm>
          <a:prstGeom prst="rect">
            <a:avLst/>
          </a:prstGeom>
          <a:noFill/>
          <a:extLst>
            <a:ext uri="{909E8E84-426E-40DD-AFC4-6F175D3DCCD1}">
              <a14:hiddenFill xmlns:a14="http://schemas.microsoft.com/office/drawing/2010/main">
                <a:solidFill>
                  <a:srgbClr val="FFFFFF"/>
                </a:solidFill>
              </a14:hiddenFill>
            </a:ext>
          </a:extLst>
        </p:spPr>
      </p:pic>
      <p:grpSp>
        <p:nvGrpSpPr>
          <p:cNvPr id="1221" name="Graphic 38">
            <a:extLst>
              <a:ext uri="{FF2B5EF4-FFF2-40B4-BE49-F238E27FC236}">
                <a16:creationId xmlns:a16="http://schemas.microsoft.com/office/drawing/2014/main" id="{81BD5961-0F42-4962-9733-6F5C6D1DDA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6583" y="2533412"/>
            <a:ext cx="1910252" cy="709660"/>
            <a:chOff x="2267504" y="2540250"/>
            <a:chExt cx="1990951" cy="739640"/>
          </a:xfrm>
          <a:solidFill>
            <a:schemeClr val="tx2"/>
          </a:solidFill>
        </p:grpSpPr>
        <p:sp>
          <p:nvSpPr>
            <p:cNvPr id="83" name="Freeform: Shape 82">
              <a:extLst>
                <a:ext uri="{FF2B5EF4-FFF2-40B4-BE49-F238E27FC236}">
                  <a16:creationId xmlns:a16="http://schemas.microsoft.com/office/drawing/2014/main" id="{C77DBFCE-421C-448D-BDEC-87B2A63E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222" name="Freeform: Shape 83">
              <a:extLst>
                <a:ext uri="{FF2B5EF4-FFF2-40B4-BE49-F238E27FC236}">
                  <a16:creationId xmlns:a16="http://schemas.microsoft.com/office/drawing/2014/main" id="{48354B52-C962-453E-A165-83A1CDA97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nvGrpSpPr>
          <p:cNvPr id="1223" name="Group 85">
            <a:extLst>
              <a:ext uri="{FF2B5EF4-FFF2-40B4-BE49-F238E27FC236}">
                <a16:creationId xmlns:a16="http://schemas.microsoft.com/office/drawing/2014/main" id="{A6DDA534-C87C-457B-A8D4-2E01B5497B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05795" y="5289458"/>
            <a:ext cx="1640978" cy="1568550"/>
            <a:chOff x="3121343" y="4864099"/>
            <a:chExt cx="2085971" cy="1993901"/>
          </a:xfrm>
          <a:solidFill>
            <a:schemeClr val="tx1"/>
          </a:solidFill>
        </p:grpSpPr>
        <p:sp>
          <p:nvSpPr>
            <p:cNvPr id="87" name="Freeform: Shape 86">
              <a:extLst>
                <a:ext uri="{FF2B5EF4-FFF2-40B4-BE49-F238E27FC236}">
                  <a16:creationId xmlns:a16="http://schemas.microsoft.com/office/drawing/2014/main" id="{8B6B2D6A-AC91-48DF-9D3B-66A73340F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224" name="Freeform: Shape 87">
              <a:extLst>
                <a:ext uri="{FF2B5EF4-FFF2-40B4-BE49-F238E27FC236}">
                  <a16:creationId xmlns:a16="http://schemas.microsoft.com/office/drawing/2014/main" id="{FF11EA9A-4CE3-4945-AD28-762CE8C57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89" name="Freeform: Shape 88">
              <a:extLst>
                <a:ext uri="{FF2B5EF4-FFF2-40B4-BE49-F238E27FC236}">
                  <a16:creationId xmlns:a16="http://schemas.microsoft.com/office/drawing/2014/main" id="{B5F72145-93EF-4DDF-AFE8-E3E9B492E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225" name="Freeform: Shape 89">
              <a:extLst>
                <a:ext uri="{FF2B5EF4-FFF2-40B4-BE49-F238E27FC236}">
                  <a16:creationId xmlns:a16="http://schemas.microsoft.com/office/drawing/2014/main" id="{7F8EAB71-8BF5-4FA0-B2AF-3FB855D38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91" name="Freeform: Shape 90">
              <a:extLst>
                <a:ext uri="{FF2B5EF4-FFF2-40B4-BE49-F238E27FC236}">
                  <a16:creationId xmlns:a16="http://schemas.microsoft.com/office/drawing/2014/main" id="{3B78A2ED-E49A-45B2-BBB7-61ECAD27E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226" name="Freeform: Shape 91">
              <a:extLst>
                <a:ext uri="{FF2B5EF4-FFF2-40B4-BE49-F238E27FC236}">
                  <a16:creationId xmlns:a16="http://schemas.microsoft.com/office/drawing/2014/main" id="{71D7E95C-F230-428B-8BBA-A1B0A4B8B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227" name="Freeform: Shape 92">
              <a:extLst>
                <a:ext uri="{FF2B5EF4-FFF2-40B4-BE49-F238E27FC236}">
                  <a16:creationId xmlns:a16="http://schemas.microsoft.com/office/drawing/2014/main" id="{0A670EDF-AA75-4F70-86B5-3F8256597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228" name="Freeform: Shape 93">
              <a:extLst>
                <a:ext uri="{FF2B5EF4-FFF2-40B4-BE49-F238E27FC236}">
                  <a16:creationId xmlns:a16="http://schemas.microsoft.com/office/drawing/2014/main" id="{0A334E92-AEF2-4AD3-9363-D3A0100ED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229" name="Freeform: Shape 94">
              <a:extLst>
                <a:ext uri="{FF2B5EF4-FFF2-40B4-BE49-F238E27FC236}">
                  <a16:creationId xmlns:a16="http://schemas.microsoft.com/office/drawing/2014/main" id="{58450097-D3EF-481E-BEE0-805CA19BF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230" name="Freeform: Shape 95">
              <a:extLst>
                <a:ext uri="{FF2B5EF4-FFF2-40B4-BE49-F238E27FC236}">
                  <a16:creationId xmlns:a16="http://schemas.microsoft.com/office/drawing/2014/main" id="{530E6FEF-A4DC-4CC4-85FC-51AF883F5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231" name="Freeform: Shape 96">
              <a:extLst>
                <a:ext uri="{FF2B5EF4-FFF2-40B4-BE49-F238E27FC236}">
                  <a16:creationId xmlns:a16="http://schemas.microsoft.com/office/drawing/2014/main" id="{8FA595BD-2D2F-4953-907B-9B017A21F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232" name="Freeform: Shape 97">
              <a:extLst>
                <a:ext uri="{FF2B5EF4-FFF2-40B4-BE49-F238E27FC236}">
                  <a16:creationId xmlns:a16="http://schemas.microsoft.com/office/drawing/2014/main" id="{D2CB18FC-DB17-4CCA-8099-BFA281A85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233" name="Freeform: Shape 98">
              <a:extLst>
                <a:ext uri="{FF2B5EF4-FFF2-40B4-BE49-F238E27FC236}">
                  <a16:creationId xmlns:a16="http://schemas.microsoft.com/office/drawing/2014/main" id="{AD5A6AFA-6A85-4179-BCA6-0E021DD05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sp>
        <p:nvSpPr>
          <p:cNvPr id="3" name="Tekstvak 2">
            <a:extLst>
              <a:ext uri="{FF2B5EF4-FFF2-40B4-BE49-F238E27FC236}">
                <a16:creationId xmlns:a16="http://schemas.microsoft.com/office/drawing/2014/main" id="{345E8E06-986D-4102-892B-2D7AF5BAD897}"/>
              </a:ext>
            </a:extLst>
          </p:cNvPr>
          <p:cNvSpPr txBox="1"/>
          <p:nvPr/>
        </p:nvSpPr>
        <p:spPr>
          <a:xfrm>
            <a:off x="6234868" y="1130846"/>
            <a:ext cx="5217173" cy="4351338"/>
          </a:xfrm>
          <a:prstGeom prst="rect">
            <a:avLst/>
          </a:prstGeom>
        </p:spPr>
        <p:txBody>
          <a:bodyPr vert="horz" lIns="91440" tIns="45720" rIns="91440" bIns="45720" rtlCol="0">
            <a:normAutofit/>
          </a:bodyPr>
          <a:lstStyle/>
          <a:p>
            <a:pPr marL="114300">
              <a:lnSpc>
                <a:spcPct val="90000"/>
              </a:lnSpc>
              <a:spcAft>
                <a:spcPts val="600"/>
              </a:spcAft>
            </a:pPr>
            <a:r>
              <a:rPr lang="nl-NL" sz="2800" dirty="0"/>
              <a:t>Rode draad van deze periode en de begrippen van deze week </a:t>
            </a:r>
          </a:p>
          <a:p>
            <a:pPr marL="114300">
              <a:lnSpc>
                <a:spcPct val="90000"/>
              </a:lnSpc>
              <a:spcAft>
                <a:spcPts val="600"/>
              </a:spcAft>
            </a:pPr>
            <a:endParaRPr lang="nl-NL" sz="2800" dirty="0"/>
          </a:p>
          <a:p>
            <a:pPr marL="114300">
              <a:lnSpc>
                <a:spcPct val="90000"/>
              </a:lnSpc>
              <a:spcAft>
                <a:spcPts val="600"/>
              </a:spcAft>
            </a:pPr>
            <a:r>
              <a:rPr lang="nl-NL" sz="2800" dirty="0"/>
              <a:t>Terugblik </a:t>
            </a:r>
          </a:p>
          <a:p>
            <a:pPr marL="114300">
              <a:lnSpc>
                <a:spcPct val="90000"/>
              </a:lnSpc>
              <a:spcAft>
                <a:spcPts val="600"/>
              </a:spcAft>
            </a:pPr>
            <a:endParaRPr lang="nl-NL" sz="2800" dirty="0"/>
          </a:p>
          <a:p>
            <a:pPr marL="114300">
              <a:lnSpc>
                <a:spcPct val="90000"/>
              </a:lnSpc>
              <a:spcAft>
                <a:spcPts val="600"/>
              </a:spcAft>
            </a:pPr>
            <a:r>
              <a:rPr lang="en-GB" sz="2800" dirty="0"/>
              <a:t>Smart city’s  en smart society’s </a:t>
            </a:r>
          </a:p>
          <a:p>
            <a:pPr marL="114300">
              <a:lnSpc>
                <a:spcPct val="90000"/>
              </a:lnSpc>
              <a:spcAft>
                <a:spcPts val="600"/>
              </a:spcAft>
            </a:pPr>
            <a:endParaRPr lang="nl-NL" sz="2800" dirty="0"/>
          </a:p>
          <a:p>
            <a:pPr marL="114300">
              <a:lnSpc>
                <a:spcPct val="90000"/>
              </a:lnSpc>
              <a:spcAft>
                <a:spcPts val="600"/>
              </a:spcAft>
            </a:pPr>
            <a:r>
              <a:rPr lang="nl-NL" sz="2800" dirty="0"/>
              <a:t>LA Stad en wijk </a:t>
            </a:r>
          </a:p>
          <a:p>
            <a:pPr marL="114300">
              <a:lnSpc>
                <a:spcPct val="90000"/>
              </a:lnSpc>
              <a:spcAft>
                <a:spcPts val="600"/>
              </a:spcAft>
            </a:pPr>
            <a:endParaRPr lang="nl-NL" sz="2800" dirty="0"/>
          </a:p>
          <a:p>
            <a:pPr marL="114300">
              <a:lnSpc>
                <a:spcPct val="90000"/>
              </a:lnSpc>
              <a:spcAft>
                <a:spcPts val="600"/>
              </a:spcAft>
            </a:pPr>
            <a:endParaRPr lang="nl-NL" sz="2800" dirty="0"/>
          </a:p>
          <a:p>
            <a:pPr marL="114300">
              <a:lnSpc>
                <a:spcPct val="90000"/>
              </a:lnSpc>
              <a:spcAft>
                <a:spcPts val="600"/>
              </a:spcAft>
            </a:pPr>
            <a:endParaRPr lang="nl-NL" sz="2800" dirty="0"/>
          </a:p>
          <a:p>
            <a:pPr marL="114300">
              <a:lnSpc>
                <a:spcPct val="90000"/>
              </a:lnSpc>
              <a:spcAft>
                <a:spcPts val="600"/>
              </a:spcAft>
            </a:pPr>
            <a:endParaRPr lang="nl-NL" sz="2800" dirty="0"/>
          </a:p>
          <a:p>
            <a:pPr marL="342900"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4244949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15194" y="764704"/>
            <a:ext cx="8229600" cy="1789331"/>
          </a:xfrm>
        </p:spPr>
        <p:txBody>
          <a:bodyPr anchor="t">
            <a:normAutofit/>
          </a:bodyPr>
          <a:lstStyle/>
          <a:p>
            <a:pPr algn="l"/>
            <a:r>
              <a:rPr lang="nl-NL" sz="3600" b="1" dirty="0">
                <a:solidFill>
                  <a:schemeClr val="accent3"/>
                </a:solidFill>
              </a:rPr>
              <a:t>Hoe meet je welvaart van een land?</a:t>
            </a:r>
            <a:br>
              <a:rPr lang="nl-NL" sz="3600" b="1" dirty="0"/>
            </a:br>
            <a:br>
              <a:rPr lang="nl-NL" sz="3600" b="1" dirty="0"/>
            </a:br>
            <a:endParaRPr lang="nl-NL" sz="3600" dirty="0"/>
          </a:p>
        </p:txBody>
      </p:sp>
      <p:sp>
        <p:nvSpPr>
          <p:cNvPr id="5" name="Tijdelijke aanduiding voor inhoud 2">
            <a:extLst>
              <a:ext uri="{FF2B5EF4-FFF2-40B4-BE49-F238E27FC236}">
                <a16:creationId xmlns:a16="http://schemas.microsoft.com/office/drawing/2014/main" id="{526E3F97-A12E-409B-9359-F05BE5491146}"/>
              </a:ext>
            </a:extLst>
          </p:cNvPr>
          <p:cNvSpPr>
            <a:spLocks noGrp="1"/>
          </p:cNvSpPr>
          <p:nvPr>
            <p:ph idx="1"/>
          </p:nvPr>
        </p:nvSpPr>
        <p:spPr>
          <a:xfrm>
            <a:off x="735063" y="1454359"/>
            <a:ext cx="7879470" cy="3359582"/>
          </a:xfrm>
        </p:spPr>
        <p:txBody>
          <a:bodyPr>
            <a:normAutofit fontScale="92500" lnSpcReduction="10000"/>
          </a:bodyPr>
          <a:lstStyle/>
          <a:p>
            <a:pPr marL="0" indent="0">
              <a:buNone/>
            </a:pPr>
            <a:r>
              <a:rPr lang="nl-NL" sz="1800" i="1" dirty="0"/>
              <a:t>Het </a:t>
            </a:r>
            <a:r>
              <a:rPr lang="nl-NL" sz="1800" b="1" i="1" dirty="0"/>
              <a:t>bruto nationaal product</a:t>
            </a:r>
            <a:r>
              <a:rPr lang="nl-NL" sz="1800" i="1" dirty="0"/>
              <a:t> (</a:t>
            </a:r>
            <a:r>
              <a:rPr lang="nl-NL" sz="1800" b="1" i="1" dirty="0"/>
              <a:t>bnp</a:t>
            </a:r>
            <a:r>
              <a:rPr lang="nl-NL" sz="1800" i="1" dirty="0"/>
              <a:t>) is de totale toegevoegde waarde van alle goederen en diensten die in een bepaalde periode (meestal een jaar) door een bepaald land wordt geproduceerd: het </a:t>
            </a:r>
            <a:r>
              <a:rPr lang="nl-NL" sz="1800" i="1" dirty="0">
                <a:hlinkClick r:id="rId2" tooltip="Bruto binnenlands product"/>
              </a:rPr>
              <a:t>bruto binnenlands product</a:t>
            </a:r>
            <a:r>
              <a:rPr lang="nl-NL" sz="1800" i="1" dirty="0"/>
              <a:t> plus de door de </a:t>
            </a:r>
            <a:r>
              <a:rPr lang="nl-NL" sz="1800" i="1" dirty="0">
                <a:hlinkClick r:id="rId3" tooltip="Staatsburger"/>
              </a:rPr>
              <a:t>staatsburgers</a:t>
            </a:r>
            <a:r>
              <a:rPr lang="nl-NL" sz="1800" i="1" dirty="0"/>
              <a:t> in het buitenland verdiende primaire inkomens minus de door buitenlanders in het betreffende land verdiende primaire inkomens. </a:t>
            </a:r>
            <a:br>
              <a:rPr lang="nl-NL" sz="1800" i="1" dirty="0"/>
            </a:br>
            <a:endParaRPr lang="nl-NL" sz="1800" i="1" dirty="0"/>
          </a:p>
          <a:p>
            <a:pPr marL="0" indent="0">
              <a:buNone/>
            </a:pPr>
            <a:r>
              <a:rPr lang="nl-NL" sz="1800" i="1" dirty="0"/>
              <a:t>Samengevat betekent 'binnenlands' hier verdiend/geproduceerd binnen de landsgrenzen en 'nationaal' verdiend/geproduceerd door de staatsburgers van een land.</a:t>
            </a:r>
          </a:p>
          <a:p>
            <a:pPr marL="0" indent="0">
              <a:buNone/>
            </a:pPr>
            <a:r>
              <a:rPr lang="nl-NL" sz="1800" dirty="0"/>
              <a:t>Met de invoering van nieuwe internationale richtlijnen is het begrip </a:t>
            </a:r>
            <a:r>
              <a:rPr lang="nl-NL" sz="1800" b="1" dirty="0"/>
              <a:t>bruto nationaal product</a:t>
            </a:r>
            <a:r>
              <a:rPr lang="nl-NL" sz="1800" dirty="0"/>
              <a:t> (bnp) vervangen door het </a:t>
            </a:r>
            <a:r>
              <a:rPr lang="nl-NL" sz="1800" dirty="0">
                <a:solidFill>
                  <a:schemeClr val="accent2"/>
                </a:solidFill>
                <a:hlinkClick r:id="rId4" tooltip="Bruto nationaal inkomen">
                  <a:extLst>
                    <a:ext uri="{A12FA001-AC4F-418D-AE19-62706E023703}">
                      <ahyp:hlinkClr xmlns:ahyp="http://schemas.microsoft.com/office/drawing/2018/hyperlinkcolor" val="tx"/>
                    </a:ext>
                  </a:extLst>
                </a:hlinkClick>
              </a:rPr>
              <a:t>bruto nationaal inkomen</a:t>
            </a:r>
            <a:r>
              <a:rPr lang="nl-NL" sz="1800" dirty="0">
                <a:solidFill>
                  <a:schemeClr val="accent2"/>
                </a:solidFill>
              </a:rPr>
              <a:t> </a:t>
            </a:r>
            <a:r>
              <a:rPr lang="nl-NL" sz="1800" dirty="0"/>
              <a:t>(</a:t>
            </a:r>
            <a:r>
              <a:rPr lang="nl-NL" sz="1800" dirty="0" err="1"/>
              <a:t>bni</a:t>
            </a:r>
            <a:r>
              <a:rPr lang="nl-NL" sz="1800" dirty="0"/>
              <a:t>).</a:t>
            </a:r>
            <a:endParaRPr lang="nl-NL" sz="1800" i="1" dirty="0"/>
          </a:p>
        </p:txBody>
      </p:sp>
      <p:pic>
        <p:nvPicPr>
          <p:cNvPr id="9" name="Afbeelding 8"/>
          <p:cNvPicPr>
            <a:picLocks noChangeAspect="1"/>
          </p:cNvPicPr>
          <p:nvPr/>
        </p:nvPicPr>
        <p:blipFill>
          <a:blip r:embed="rId5"/>
          <a:stretch>
            <a:fillRect/>
          </a:stretch>
        </p:blipFill>
        <p:spPr>
          <a:xfrm>
            <a:off x="9271758" y="1543839"/>
            <a:ext cx="2448272" cy="4896544"/>
          </a:xfrm>
          <a:prstGeom prst="rect">
            <a:avLst/>
          </a:prstGeom>
        </p:spPr>
      </p:pic>
      <p:sp>
        <p:nvSpPr>
          <p:cNvPr id="10" name="Tekstvak 9"/>
          <p:cNvSpPr txBox="1"/>
          <p:nvPr/>
        </p:nvSpPr>
        <p:spPr>
          <a:xfrm>
            <a:off x="715194" y="5403641"/>
            <a:ext cx="4608512" cy="1323439"/>
          </a:xfrm>
          <a:prstGeom prst="rect">
            <a:avLst/>
          </a:prstGeom>
          <a:noFill/>
        </p:spPr>
        <p:txBody>
          <a:bodyPr wrap="square" rtlCol="0">
            <a:spAutoFit/>
          </a:bodyPr>
          <a:lstStyle/>
          <a:p>
            <a:r>
              <a:rPr lang="nl-NL" sz="4000" b="1" dirty="0" err="1">
                <a:solidFill>
                  <a:schemeClr val="accent3"/>
                </a:solidFill>
              </a:rPr>
              <a:t>Better</a:t>
            </a:r>
            <a:r>
              <a:rPr lang="nl-NL" sz="4000" b="1" dirty="0">
                <a:solidFill>
                  <a:schemeClr val="accent3"/>
                </a:solidFill>
              </a:rPr>
              <a:t> Life Index</a:t>
            </a:r>
          </a:p>
          <a:p>
            <a:endParaRPr lang="nl-NL" sz="4000" b="1" dirty="0">
              <a:solidFill>
                <a:srgbClr val="FF0000"/>
              </a:solidFill>
            </a:endParaRPr>
          </a:p>
        </p:txBody>
      </p:sp>
      <p:sp>
        <p:nvSpPr>
          <p:cNvPr id="2" name="Pijl: omlaag 1">
            <a:extLst>
              <a:ext uri="{FF2B5EF4-FFF2-40B4-BE49-F238E27FC236}">
                <a16:creationId xmlns:a16="http://schemas.microsoft.com/office/drawing/2014/main" id="{457C31B1-ECD6-4567-8748-3D4BA5ADBEE9}"/>
              </a:ext>
            </a:extLst>
          </p:cNvPr>
          <p:cNvSpPr/>
          <p:nvPr/>
        </p:nvSpPr>
        <p:spPr>
          <a:xfrm>
            <a:off x="2284007" y="4718119"/>
            <a:ext cx="333375" cy="8316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omlaag 6">
            <a:extLst>
              <a:ext uri="{FF2B5EF4-FFF2-40B4-BE49-F238E27FC236}">
                <a16:creationId xmlns:a16="http://schemas.microsoft.com/office/drawing/2014/main" id="{538BDC32-EA0D-461D-A9A3-6FB04FB4B5D2}"/>
              </a:ext>
            </a:extLst>
          </p:cNvPr>
          <p:cNvSpPr/>
          <p:nvPr/>
        </p:nvSpPr>
        <p:spPr>
          <a:xfrm rot="16200000" flipH="1">
            <a:off x="6808642" y="3768787"/>
            <a:ext cx="406342" cy="3865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4900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 calcmode="lin" valueType="num">
                                      <p:cBhvr additive="base">
                                        <p:cTn id="3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 calcmode="lin" valueType="num">
                                      <p:cBhvr additive="base">
                                        <p:cTn id="3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7A585EF-C028-4CF4-A2D1-16F0F91A5EE5}"/>
              </a:ext>
            </a:extLst>
          </p:cNvPr>
          <p:cNvPicPr>
            <a:picLocks noChangeAspect="1"/>
          </p:cNvPicPr>
          <p:nvPr/>
        </p:nvPicPr>
        <p:blipFill>
          <a:blip r:embed="rId2"/>
          <a:stretch>
            <a:fillRect/>
          </a:stretch>
        </p:blipFill>
        <p:spPr>
          <a:xfrm>
            <a:off x="1518408" y="1086639"/>
            <a:ext cx="2448272" cy="4896544"/>
          </a:xfrm>
          <a:prstGeom prst="rect">
            <a:avLst/>
          </a:prstGeom>
        </p:spPr>
      </p:pic>
      <p:graphicFrame>
        <p:nvGraphicFramePr>
          <p:cNvPr id="3" name="Tabel 3">
            <a:extLst>
              <a:ext uri="{FF2B5EF4-FFF2-40B4-BE49-F238E27FC236}">
                <a16:creationId xmlns:a16="http://schemas.microsoft.com/office/drawing/2014/main" id="{AF34F2A8-F371-4CA3-878A-F9A02182BB27}"/>
              </a:ext>
            </a:extLst>
          </p:cNvPr>
          <p:cNvGraphicFramePr>
            <a:graphicFrameLocks noGrp="1"/>
          </p:cNvGraphicFramePr>
          <p:nvPr>
            <p:extLst>
              <p:ext uri="{D42A27DB-BD31-4B8C-83A1-F6EECF244321}">
                <p14:modId xmlns:p14="http://schemas.microsoft.com/office/powerpoint/2010/main" val="771120060"/>
              </p:ext>
            </p:extLst>
          </p:nvPr>
        </p:nvGraphicFramePr>
        <p:xfrm>
          <a:off x="4694722" y="1355591"/>
          <a:ext cx="4197350" cy="4358640"/>
        </p:xfrm>
        <a:graphic>
          <a:graphicData uri="http://schemas.openxmlformats.org/drawingml/2006/table">
            <a:tbl>
              <a:tblPr firstRow="1" bandRow="1">
                <a:tableStyleId>{5940675A-B579-460E-94D1-54222C63F5DA}</a:tableStyleId>
              </a:tblPr>
              <a:tblGrid>
                <a:gridCol w="4197350">
                  <a:extLst>
                    <a:ext uri="{9D8B030D-6E8A-4147-A177-3AD203B41FA5}">
                      <a16:colId xmlns:a16="http://schemas.microsoft.com/office/drawing/2014/main" val="2601703594"/>
                    </a:ext>
                  </a:extLst>
                </a:gridCol>
              </a:tblGrid>
              <a:tr h="370840">
                <a:tc>
                  <a:txBody>
                    <a:bodyPr/>
                    <a:lstStyle/>
                    <a:p>
                      <a:r>
                        <a:rPr lang="nl-NL" sz="2000" dirty="0"/>
                        <a:t>Wonen</a:t>
                      </a:r>
                    </a:p>
                  </a:txBody>
                  <a:tcPr/>
                </a:tc>
                <a:extLst>
                  <a:ext uri="{0D108BD9-81ED-4DB2-BD59-A6C34878D82A}">
                    <a16:rowId xmlns:a16="http://schemas.microsoft.com/office/drawing/2014/main" val="1312302080"/>
                  </a:ext>
                </a:extLst>
              </a:tr>
              <a:tr h="370840">
                <a:tc>
                  <a:txBody>
                    <a:bodyPr/>
                    <a:lstStyle/>
                    <a:p>
                      <a:r>
                        <a:rPr lang="nl-NL" sz="2000" dirty="0"/>
                        <a:t>Inkomen </a:t>
                      </a:r>
                    </a:p>
                  </a:txBody>
                  <a:tcPr/>
                </a:tc>
                <a:extLst>
                  <a:ext uri="{0D108BD9-81ED-4DB2-BD59-A6C34878D82A}">
                    <a16:rowId xmlns:a16="http://schemas.microsoft.com/office/drawing/2014/main" val="1611668619"/>
                  </a:ext>
                </a:extLst>
              </a:tr>
              <a:tr h="370840">
                <a:tc>
                  <a:txBody>
                    <a:bodyPr/>
                    <a:lstStyle/>
                    <a:p>
                      <a:r>
                        <a:rPr lang="nl-NL" sz="2000" dirty="0"/>
                        <a:t>Werk</a:t>
                      </a:r>
                    </a:p>
                  </a:txBody>
                  <a:tcPr/>
                </a:tc>
                <a:extLst>
                  <a:ext uri="{0D108BD9-81ED-4DB2-BD59-A6C34878D82A}">
                    <a16:rowId xmlns:a16="http://schemas.microsoft.com/office/drawing/2014/main" val="1332653625"/>
                  </a:ext>
                </a:extLst>
              </a:tr>
              <a:tr h="370840">
                <a:tc>
                  <a:txBody>
                    <a:bodyPr/>
                    <a:lstStyle/>
                    <a:p>
                      <a:r>
                        <a:rPr lang="nl-NL" sz="2000" dirty="0"/>
                        <a:t>Samenleving, maatschappij </a:t>
                      </a:r>
                    </a:p>
                  </a:txBody>
                  <a:tcPr/>
                </a:tc>
                <a:extLst>
                  <a:ext uri="{0D108BD9-81ED-4DB2-BD59-A6C34878D82A}">
                    <a16:rowId xmlns:a16="http://schemas.microsoft.com/office/drawing/2014/main" val="1788189334"/>
                  </a:ext>
                </a:extLst>
              </a:tr>
              <a:tr h="370840">
                <a:tc>
                  <a:txBody>
                    <a:bodyPr/>
                    <a:lstStyle/>
                    <a:p>
                      <a:r>
                        <a:rPr lang="nl-NL" sz="2000" dirty="0"/>
                        <a:t>Onderwijs </a:t>
                      </a:r>
                    </a:p>
                  </a:txBody>
                  <a:tcPr/>
                </a:tc>
                <a:extLst>
                  <a:ext uri="{0D108BD9-81ED-4DB2-BD59-A6C34878D82A}">
                    <a16:rowId xmlns:a16="http://schemas.microsoft.com/office/drawing/2014/main" val="3754575224"/>
                  </a:ext>
                </a:extLst>
              </a:tr>
              <a:tr h="370840">
                <a:tc>
                  <a:txBody>
                    <a:bodyPr/>
                    <a:lstStyle/>
                    <a:p>
                      <a:r>
                        <a:rPr lang="nl-NL" sz="2000" dirty="0"/>
                        <a:t>Milieu en </a:t>
                      </a:r>
                    </a:p>
                  </a:txBody>
                  <a:tcPr/>
                </a:tc>
                <a:extLst>
                  <a:ext uri="{0D108BD9-81ED-4DB2-BD59-A6C34878D82A}">
                    <a16:rowId xmlns:a16="http://schemas.microsoft.com/office/drawing/2014/main" val="1954154879"/>
                  </a:ext>
                </a:extLst>
              </a:tr>
              <a:tr h="370840">
                <a:tc>
                  <a:txBody>
                    <a:bodyPr/>
                    <a:lstStyle/>
                    <a:p>
                      <a:r>
                        <a:rPr lang="nl-NL" sz="2000" dirty="0"/>
                        <a:t>Maatschappelijke betrokkenheid</a:t>
                      </a:r>
                    </a:p>
                  </a:txBody>
                  <a:tcPr/>
                </a:tc>
                <a:extLst>
                  <a:ext uri="{0D108BD9-81ED-4DB2-BD59-A6C34878D82A}">
                    <a16:rowId xmlns:a16="http://schemas.microsoft.com/office/drawing/2014/main" val="2440248746"/>
                  </a:ext>
                </a:extLst>
              </a:tr>
              <a:tr h="370840">
                <a:tc>
                  <a:txBody>
                    <a:bodyPr/>
                    <a:lstStyle/>
                    <a:p>
                      <a:r>
                        <a:rPr lang="nl-NL" sz="2000" dirty="0"/>
                        <a:t>Gezondheid </a:t>
                      </a:r>
                    </a:p>
                  </a:txBody>
                  <a:tcPr/>
                </a:tc>
                <a:extLst>
                  <a:ext uri="{0D108BD9-81ED-4DB2-BD59-A6C34878D82A}">
                    <a16:rowId xmlns:a16="http://schemas.microsoft.com/office/drawing/2014/main" val="1158389940"/>
                  </a:ext>
                </a:extLst>
              </a:tr>
              <a:tr h="370840">
                <a:tc>
                  <a:txBody>
                    <a:bodyPr/>
                    <a:lstStyle/>
                    <a:p>
                      <a:r>
                        <a:rPr lang="nl-NL" sz="2000" dirty="0"/>
                        <a:t>Tevredenheid over je leven</a:t>
                      </a:r>
                    </a:p>
                  </a:txBody>
                  <a:tcPr/>
                </a:tc>
                <a:extLst>
                  <a:ext uri="{0D108BD9-81ED-4DB2-BD59-A6C34878D82A}">
                    <a16:rowId xmlns:a16="http://schemas.microsoft.com/office/drawing/2014/main" val="3043507497"/>
                  </a:ext>
                </a:extLst>
              </a:tr>
              <a:tr h="370840">
                <a:tc>
                  <a:txBody>
                    <a:bodyPr/>
                    <a:lstStyle/>
                    <a:p>
                      <a:r>
                        <a:rPr lang="nl-NL" sz="2000" dirty="0"/>
                        <a:t>Veiligheid </a:t>
                      </a:r>
                    </a:p>
                  </a:txBody>
                  <a:tcPr/>
                </a:tc>
                <a:extLst>
                  <a:ext uri="{0D108BD9-81ED-4DB2-BD59-A6C34878D82A}">
                    <a16:rowId xmlns:a16="http://schemas.microsoft.com/office/drawing/2014/main" val="287854857"/>
                  </a:ext>
                </a:extLst>
              </a:tr>
              <a:tr h="370840">
                <a:tc>
                  <a:txBody>
                    <a:bodyPr/>
                    <a:lstStyle/>
                    <a:p>
                      <a:r>
                        <a:rPr lang="nl-NL" sz="2000" dirty="0"/>
                        <a:t>Balans werk-privé </a:t>
                      </a:r>
                    </a:p>
                  </a:txBody>
                  <a:tcPr/>
                </a:tc>
                <a:extLst>
                  <a:ext uri="{0D108BD9-81ED-4DB2-BD59-A6C34878D82A}">
                    <a16:rowId xmlns:a16="http://schemas.microsoft.com/office/drawing/2014/main" val="4267578667"/>
                  </a:ext>
                </a:extLst>
              </a:tr>
            </a:tbl>
          </a:graphicData>
        </a:graphic>
      </p:graphicFrame>
    </p:spTree>
    <p:extLst>
      <p:ext uri="{BB962C8B-B14F-4D97-AF65-F5344CB8AC3E}">
        <p14:creationId xmlns:p14="http://schemas.microsoft.com/office/powerpoint/2010/main" val="372434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7B70C27-3388-43B2-8C90-78B554C7C6F8}"/>
              </a:ext>
            </a:extLst>
          </p:cNvPr>
          <p:cNvSpPr txBox="1"/>
          <p:nvPr/>
        </p:nvSpPr>
        <p:spPr>
          <a:xfrm>
            <a:off x="3114675" y="6145183"/>
            <a:ext cx="6096000" cy="369332"/>
          </a:xfrm>
          <a:prstGeom prst="rect">
            <a:avLst/>
          </a:prstGeom>
          <a:noFill/>
        </p:spPr>
        <p:txBody>
          <a:bodyPr wrap="square">
            <a:spAutoFit/>
          </a:bodyPr>
          <a:lstStyle/>
          <a:p>
            <a:r>
              <a:rPr lang="nl-NL" dirty="0">
                <a:hlinkClick r:id="rId2"/>
              </a:rPr>
              <a:t>https://www.youtube.com/watch?v=655JXEsYL_E</a:t>
            </a:r>
            <a:r>
              <a:rPr lang="nl-NL" dirty="0"/>
              <a:t> </a:t>
            </a:r>
          </a:p>
        </p:txBody>
      </p:sp>
      <p:sp>
        <p:nvSpPr>
          <p:cNvPr id="6" name="Rechthoek 5">
            <a:extLst>
              <a:ext uri="{FF2B5EF4-FFF2-40B4-BE49-F238E27FC236}">
                <a16:creationId xmlns:a16="http://schemas.microsoft.com/office/drawing/2014/main" id="{121E668A-D033-44B2-8ED1-16DA3BCFA519}"/>
              </a:ext>
            </a:extLst>
          </p:cNvPr>
          <p:cNvSpPr/>
          <p:nvPr/>
        </p:nvSpPr>
        <p:spPr>
          <a:xfrm rot="19899180">
            <a:off x="2717393" y="2503433"/>
            <a:ext cx="6148948" cy="1569660"/>
          </a:xfrm>
          <a:prstGeom prst="rect">
            <a:avLst/>
          </a:prstGeom>
          <a:noFill/>
        </p:spPr>
        <p:txBody>
          <a:bodyPr wrap="square" lIns="91440" tIns="45720" rIns="91440" bIns="45720">
            <a:spAutoFit/>
          </a:bodyPr>
          <a:lstStyle/>
          <a:p>
            <a:pPr algn="ctr"/>
            <a:r>
              <a:rPr lang="nl-NL" sz="9600" b="1" cap="none" spc="0" dirty="0">
                <a:ln w="22225">
                  <a:solidFill>
                    <a:schemeClr val="accent2"/>
                  </a:solidFill>
                  <a:prstDash val="solid"/>
                </a:ln>
                <a:solidFill>
                  <a:schemeClr val="accent2">
                    <a:lumMod val="40000"/>
                    <a:lumOff val="60000"/>
                  </a:schemeClr>
                </a:solidFill>
                <a:effectLst/>
              </a:rPr>
              <a:t>Filmpje! </a:t>
            </a:r>
          </a:p>
        </p:txBody>
      </p:sp>
    </p:spTree>
    <p:extLst>
      <p:ext uri="{BB962C8B-B14F-4D97-AF65-F5344CB8AC3E}">
        <p14:creationId xmlns:p14="http://schemas.microsoft.com/office/powerpoint/2010/main" val="1466612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E24A828-B4B8-4818-944E-D373B8459B7E}"/>
              </a:ext>
            </a:extLst>
          </p:cNvPr>
          <p:cNvPicPr>
            <a:picLocks noChangeAspect="1"/>
          </p:cNvPicPr>
          <p:nvPr/>
        </p:nvPicPr>
        <p:blipFill>
          <a:blip r:embed="rId2"/>
          <a:stretch>
            <a:fillRect/>
          </a:stretch>
        </p:blipFill>
        <p:spPr>
          <a:xfrm>
            <a:off x="1879600" y="278037"/>
            <a:ext cx="7792997" cy="6479320"/>
          </a:xfrm>
          <a:prstGeom prst="rect">
            <a:avLst/>
          </a:prstGeom>
        </p:spPr>
      </p:pic>
    </p:spTree>
    <p:extLst>
      <p:ext uri="{BB962C8B-B14F-4D97-AF65-F5344CB8AC3E}">
        <p14:creationId xmlns:p14="http://schemas.microsoft.com/office/powerpoint/2010/main" val="154091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C64585D-68B8-4C4F-9B51-88B9AB4198E2}"/>
              </a:ext>
            </a:extLst>
          </p:cNvPr>
          <p:cNvSpPr txBox="1"/>
          <p:nvPr/>
        </p:nvSpPr>
        <p:spPr>
          <a:xfrm>
            <a:off x="1228724" y="1763316"/>
            <a:ext cx="9972675" cy="3970318"/>
          </a:xfrm>
          <a:prstGeom prst="rect">
            <a:avLst/>
          </a:prstGeom>
          <a:noFill/>
        </p:spPr>
        <p:txBody>
          <a:bodyPr wrap="square">
            <a:spAutoFit/>
          </a:bodyPr>
          <a:lstStyle/>
          <a:p>
            <a:pPr marL="342900" indent="-342900">
              <a:buFont typeface="+mj-lt"/>
              <a:buAutoNum type="arabicPeriod"/>
              <a:defRPr/>
            </a:pPr>
            <a:r>
              <a:rPr lang="nl-NL" sz="1800" dirty="0">
                <a:ea typeface="Calibri" pitchFamily="34" charset="0"/>
                <a:cs typeface="Arial" charset="0"/>
              </a:rPr>
              <a:t>Ga op zoek naar informatie over de </a:t>
            </a:r>
            <a:r>
              <a:rPr lang="nl-NL" sz="1800" dirty="0" err="1">
                <a:ea typeface="Calibri" pitchFamily="34" charset="0"/>
                <a:cs typeface="Arial" charset="0"/>
              </a:rPr>
              <a:t>Sustainable</a:t>
            </a:r>
            <a:r>
              <a:rPr lang="nl-NL" sz="1800" dirty="0">
                <a:ea typeface="Calibri" pitchFamily="34" charset="0"/>
                <a:cs typeface="Arial" charset="0"/>
              </a:rPr>
              <a:t> Development Goals en de onderliggende subdoelen. </a:t>
            </a:r>
          </a:p>
          <a:p>
            <a:pPr marL="342900" indent="-342900">
              <a:buFont typeface="+mj-lt"/>
              <a:buAutoNum type="arabicPeriod"/>
              <a:defRPr/>
            </a:pPr>
            <a:endParaRPr lang="nl-NL" sz="1800" dirty="0">
              <a:ea typeface="Calibri" pitchFamily="34" charset="0"/>
              <a:cs typeface="Arial" charset="0"/>
            </a:endParaRPr>
          </a:p>
          <a:p>
            <a:pPr marL="342900" indent="-342900">
              <a:buFont typeface="+mj-lt"/>
              <a:buAutoNum type="arabicPeriod"/>
              <a:defRPr/>
            </a:pPr>
            <a:r>
              <a:rPr lang="nl-NL" sz="1800" dirty="0">
                <a:ea typeface="Calibri" pitchFamily="34" charset="0"/>
                <a:cs typeface="Arial" charset="0"/>
              </a:rPr>
              <a:t>Ga op zoek naar informatie over de </a:t>
            </a:r>
            <a:r>
              <a:rPr lang="nl-NL" sz="1800" dirty="0" err="1">
                <a:ea typeface="Calibri" pitchFamily="34" charset="0"/>
                <a:cs typeface="Arial" charset="0"/>
              </a:rPr>
              <a:t>Better</a:t>
            </a:r>
            <a:r>
              <a:rPr lang="nl-NL" sz="1800" dirty="0">
                <a:ea typeface="Calibri" pitchFamily="34" charset="0"/>
                <a:cs typeface="Arial" charset="0"/>
              </a:rPr>
              <a:t> Life Indicatoren</a:t>
            </a:r>
          </a:p>
          <a:p>
            <a:pPr marL="342900" indent="-342900">
              <a:buFont typeface="+mj-lt"/>
              <a:buAutoNum type="arabicPeriod"/>
              <a:defRPr/>
            </a:pPr>
            <a:endParaRPr lang="nl-NL" sz="1800" dirty="0">
              <a:ea typeface="Calibri" pitchFamily="34" charset="0"/>
              <a:cs typeface="Arial" charset="0"/>
            </a:endParaRPr>
          </a:p>
          <a:p>
            <a:pPr marL="342900" indent="-342900">
              <a:buFont typeface="+mj-lt"/>
              <a:buAutoNum type="arabicPeriod"/>
              <a:defRPr/>
            </a:pPr>
            <a:r>
              <a:rPr lang="nl-NL" sz="1800" dirty="0">
                <a:ea typeface="Calibri" pitchFamily="34" charset="0"/>
                <a:cs typeface="Arial" charset="0"/>
              </a:rPr>
              <a:t>Maak een selectie van minimaal 2 </a:t>
            </a:r>
            <a:r>
              <a:rPr lang="nl-NL" sz="1800" dirty="0" err="1">
                <a:ea typeface="Calibri" pitchFamily="34" charset="0"/>
                <a:cs typeface="Arial" charset="0"/>
              </a:rPr>
              <a:t>SDG’s</a:t>
            </a:r>
            <a:r>
              <a:rPr lang="nl-NL" sz="1800" dirty="0">
                <a:ea typeface="Calibri" pitchFamily="34" charset="0"/>
                <a:cs typeface="Arial" charset="0"/>
              </a:rPr>
              <a:t> en 2 </a:t>
            </a:r>
            <a:r>
              <a:rPr lang="nl-NL" sz="1800" dirty="0" err="1">
                <a:ea typeface="Calibri" pitchFamily="34" charset="0"/>
                <a:cs typeface="Arial" charset="0"/>
              </a:rPr>
              <a:t>Better</a:t>
            </a:r>
            <a:r>
              <a:rPr lang="nl-NL" sz="1800" dirty="0">
                <a:ea typeface="Calibri" pitchFamily="34" charset="0"/>
                <a:cs typeface="Arial" charset="0"/>
              </a:rPr>
              <a:t> Life Indicatoren.</a:t>
            </a:r>
          </a:p>
          <a:p>
            <a:pPr marL="342900" indent="-342900">
              <a:buFont typeface="+mj-lt"/>
              <a:buAutoNum type="arabicPeriod"/>
              <a:defRPr/>
            </a:pPr>
            <a:endParaRPr lang="nl-NL" dirty="0">
              <a:ea typeface="Calibri" pitchFamily="34" charset="0"/>
              <a:cs typeface="Arial" charset="0"/>
            </a:endParaRPr>
          </a:p>
          <a:p>
            <a:pPr marL="342900" indent="-342900">
              <a:buFont typeface="+mj-lt"/>
              <a:buAutoNum type="arabicPeriod"/>
              <a:defRPr/>
            </a:pPr>
            <a:r>
              <a:rPr lang="nl-NL" sz="1800" dirty="0">
                <a:ea typeface="Calibri" pitchFamily="34" charset="0"/>
                <a:cs typeface="Arial"/>
              </a:rPr>
              <a:t>Werk per gekozen SDG en </a:t>
            </a:r>
            <a:r>
              <a:rPr lang="nl-NL" sz="1800" dirty="0" err="1">
                <a:ea typeface="Calibri" pitchFamily="34" charset="0"/>
                <a:cs typeface="Arial"/>
              </a:rPr>
              <a:t>Better</a:t>
            </a:r>
            <a:r>
              <a:rPr lang="nl-NL" sz="1800" dirty="0">
                <a:ea typeface="Calibri" pitchFamily="34" charset="0"/>
                <a:cs typeface="Arial"/>
              </a:rPr>
              <a:t> Life Indicator uit wat de koppeling is met Stad en Wijk en neem daarin zowel de fysieke als de sociale kant mee. </a:t>
            </a:r>
            <a:endParaRPr lang="nl-NL" dirty="0">
              <a:ea typeface="Calibri" pitchFamily="34" charset="0"/>
              <a:cs typeface="Arial" charset="0"/>
            </a:endParaRPr>
          </a:p>
          <a:p>
            <a:pPr marL="342900" indent="-342900">
              <a:buFont typeface="+mj-lt"/>
              <a:buAutoNum type="arabicPeriod"/>
              <a:defRPr/>
            </a:pPr>
            <a:endParaRPr lang="nl-NL" sz="1800" dirty="0">
              <a:ea typeface="Calibri" pitchFamily="34" charset="0"/>
              <a:cs typeface="Arial" charset="0"/>
            </a:endParaRPr>
          </a:p>
          <a:p>
            <a:pPr marL="342900" indent="-342900">
              <a:buFont typeface="+mj-lt"/>
              <a:buAutoNum type="arabicPeriod"/>
              <a:defRPr/>
            </a:pPr>
            <a:r>
              <a:rPr lang="nl-NL" sz="1800" dirty="0">
                <a:ea typeface="Calibri" pitchFamily="34" charset="0"/>
                <a:cs typeface="Arial"/>
              </a:rPr>
              <a:t>Welke maatregelen ga jij treffen om de SDG en </a:t>
            </a:r>
            <a:r>
              <a:rPr lang="nl-NL" sz="1800" dirty="0" err="1">
                <a:ea typeface="Calibri" pitchFamily="34" charset="0"/>
                <a:cs typeface="Arial"/>
              </a:rPr>
              <a:t>Better</a:t>
            </a:r>
            <a:r>
              <a:rPr lang="nl-NL" sz="1800" dirty="0">
                <a:ea typeface="Calibri" pitchFamily="34" charset="0"/>
                <a:cs typeface="Arial"/>
              </a:rPr>
              <a:t> Life Indicatoren te waarborgen in de stad van de toekomst en verantwoord dat. </a:t>
            </a:r>
            <a:endParaRPr lang="nl-NL" sz="1800" dirty="0">
              <a:ea typeface="Calibri" pitchFamily="34" charset="0"/>
              <a:cs typeface="Arial" charset="0"/>
            </a:endParaRPr>
          </a:p>
          <a:p>
            <a:pPr marL="342900" indent="-342900">
              <a:buFont typeface="+mj-lt"/>
              <a:buAutoNum type="arabicPeriod"/>
              <a:defRPr/>
            </a:pPr>
            <a:endParaRPr lang="nl-NL" dirty="0">
              <a:ea typeface="Calibri" pitchFamily="34" charset="0"/>
              <a:cs typeface="Arial" charset="0"/>
            </a:endParaRPr>
          </a:p>
          <a:p>
            <a:pPr marL="342900" indent="-342900">
              <a:buFont typeface="+mj-lt"/>
              <a:buAutoNum type="arabicPeriod"/>
              <a:defRPr/>
            </a:pPr>
            <a:r>
              <a:rPr lang="nl-NL" sz="1800" dirty="0">
                <a:ea typeface="Calibri" pitchFamily="34" charset="0"/>
                <a:cs typeface="Arial" charset="0"/>
              </a:rPr>
              <a:t>Denk aan een bronvermelding. </a:t>
            </a:r>
            <a:r>
              <a:rPr lang="nl-NL" sz="1800" b="1" dirty="0">
                <a:solidFill>
                  <a:srgbClr val="0070C0"/>
                </a:solidFill>
                <a:ea typeface="Calibri" pitchFamily="34" charset="0"/>
                <a:cs typeface="Arial" charset="0"/>
              </a:rPr>
              <a:t>	</a:t>
            </a:r>
            <a:endParaRPr lang="nl-NL" sz="1800" dirty="0">
              <a:ea typeface="Calibri" pitchFamily="34" charset="0"/>
              <a:cs typeface="Arial" charset="0"/>
            </a:endParaRPr>
          </a:p>
        </p:txBody>
      </p:sp>
      <p:sp>
        <p:nvSpPr>
          <p:cNvPr id="4" name="Tekstvak 3">
            <a:extLst>
              <a:ext uri="{FF2B5EF4-FFF2-40B4-BE49-F238E27FC236}">
                <a16:creationId xmlns:a16="http://schemas.microsoft.com/office/drawing/2014/main" id="{4E13A863-E238-4E64-BF3A-44825377A67E}"/>
              </a:ext>
            </a:extLst>
          </p:cNvPr>
          <p:cNvSpPr txBox="1"/>
          <p:nvPr/>
        </p:nvSpPr>
        <p:spPr>
          <a:xfrm>
            <a:off x="1228725" y="1123950"/>
            <a:ext cx="7924800" cy="461665"/>
          </a:xfrm>
          <a:prstGeom prst="rect">
            <a:avLst/>
          </a:prstGeom>
          <a:solidFill>
            <a:schemeClr val="accent3"/>
          </a:solidFill>
        </p:spPr>
        <p:txBody>
          <a:bodyPr wrap="square" rtlCol="0">
            <a:spAutoFit/>
          </a:bodyPr>
          <a:lstStyle/>
          <a:p>
            <a:r>
              <a:rPr lang="nl-NL" sz="2400" dirty="0"/>
              <a:t>Dus nu aan de slag met de volgende stappen in het LA: </a:t>
            </a:r>
          </a:p>
        </p:txBody>
      </p:sp>
    </p:spTree>
    <p:extLst>
      <p:ext uri="{BB962C8B-B14F-4D97-AF65-F5344CB8AC3E}">
        <p14:creationId xmlns:p14="http://schemas.microsoft.com/office/powerpoint/2010/main" val="4277937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wens fijn weekend">
            <a:extLst>
              <a:ext uri="{FF2B5EF4-FFF2-40B4-BE49-F238E27FC236}">
                <a16:creationId xmlns:a16="http://schemas.microsoft.com/office/drawing/2014/main" id="{E32FDC39-9190-40CF-9213-41EB439BC7B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846" b="-1"/>
          <a:stretch/>
        </p:blipFill>
        <p:spPr bwMode="auto">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05FB108A-CD25-4A7D-B663-2E02CD77572B}"/>
              </a:ext>
            </a:extLst>
          </p:cNvPr>
          <p:cNvSpPr txBox="1"/>
          <p:nvPr/>
        </p:nvSpPr>
        <p:spPr>
          <a:xfrm>
            <a:off x="1228725" y="4029075"/>
            <a:ext cx="3467100" cy="1815882"/>
          </a:xfrm>
          <a:prstGeom prst="rect">
            <a:avLst/>
          </a:prstGeom>
          <a:solidFill>
            <a:schemeClr val="accent3"/>
          </a:solidFill>
        </p:spPr>
        <p:txBody>
          <a:bodyPr wrap="square" rtlCol="0">
            <a:spAutoFit/>
          </a:bodyPr>
          <a:lstStyle/>
          <a:p>
            <a:r>
              <a:rPr lang="nl-NL" sz="2800" dirty="0"/>
              <a:t>Volgende week live op school les; nog speciale verzoekjes? </a:t>
            </a:r>
          </a:p>
        </p:txBody>
      </p:sp>
      <p:sp>
        <p:nvSpPr>
          <p:cNvPr id="9" name="Tekstvak 8">
            <a:extLst>
              <a:ext uri="{FF2B5EF4-FFF2-40B4-BE49-F238E27FC236}">
                <a16:creationId xmlns:a16="http://schemas.microsoft.com/office/drawing/2014/main" id="{4BB02954-6875-4181-9E2E-9280CFA73EDF}"/>
              </a:ext>
            </a:extLst>
          </p:cNvPr>
          <p:cNvSpPr txBox="1"/>
          <p:nvPr/>
        </p:nvSpPr>
        <p:spPr>
          <a:xfrm>
            <a:off x="1228725" y="1310759"/>
            <a:ext cx="2933700" cy="1384995"/>
          </a:xfrm>
          <a:prstGeom prst="rect">
            <a:avLst/>
          </a:prstGeom>
          <a:solidFill>
            <a:schemeClr val="accent3"/>
          </a:solidFill>
        </p:spPr>
        <p:txBody>
          <a:bodyPr wrap="square">
            <a:spAutoFit/>
          </a:bodyPr>
          <a:lstStyle/>
          <a:p>
            <a:r>
              <a:rPr lang="nl-NL" sz="2800" dirty="0"/>
              <a:t>Nog vragen, opmerkingen, feedback?! </a:t>
            </a:r>
          </a:p>
        </p:txBody>
      </p:sp>
    </p:spTree>
    <p:extLst>
      <p:ext uri="{BB962C8B-B14F-4D97-AF65-F5344CB8AC3E}">
        <p14:creationId xmlns:p14="http://schemas.microsoft.com/office/powerpoint/2010/main" val="80001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507768-DEF3-4A93-AC37-144DE9DC2142}"/>
              </a:ext>
            </a:extLst>
          </p:cNvPr>
          <p:cNvSpPr>
            <a:spLocks noGrp="1"/>
          </p:cNvSpPr>
          <p:nvPr>
            <p:ph type="title"/>
          </p:nvPr>
        </p:nvSpPr>
        <p:spPr/>
        <p:txBody>
          <a:bodyPr/>
          <a:lstStyle/>
          <a:p>
            <a:r>
              <a:rPr lang="nl-NL" b="1" dirty="0"/>
              <a:t>Stad van de toekomst, rode draad</a:t>
            </a:r>
          </a:p>
        </p:txBody>
      </p:sp>
      <p:sp>
        <p:nvSpPr>
          <p:cNvPr id="3" name="Rechthoek 2">
            <a:extLst>
              <a:ext uri="{FF2B5EF4-FFF2-40B4-BE49-F238E27FC236}">
                <a16:creationId xmlns:a16="http://schemas.microsoft.com/office/drawing/2014/main" id="{8253DE47-F81E-48EA-9DFB-B9DA40351FC7}"/>
              </a:ext>
            </a:extLst>
          </p:cNvPr>
          <p:cNvSpPr/>
          <p:nvPr/>
        </p:nvSpPr>
        <p:spPr>
          <a:xfrm>
            <a:off x="1015518" y="1625947"/>
            <a:ext cx="4026872" cy="923330"/>
          </a:xfrm>
          <a:prstGeom prst="rect">
            <a:avLst/>
          </a:prstGeom>
          <a:noFill/>
        </p:spPr>
        <p:txBody>
          <a:bodyPr wrap="none" lIns="91440" tIns="45720" rIns="91440" bIns="45720">
            <a:spAutoFit/>
          </a:bodyPr>
          <a:lstStyle/>
          <a:p>
            <a:pPr algn="ctr"/>
            <a:r>
              <a:rPr lang="nl-NL" sz="5400" dirty="0">
                <a:ln w="0"/>
                <a:solidFill>
                  <a:schemeClr val="accent1"/>
                </a:solidFill>
                <a:effectLst>
                  <a:outerShdw blurRad="38100" dist="25400" dir="5400000" algn="ctr" rotWithShape="0">
                    <a:srgbClr val="6E747A">
                      <a:alpha val="43000"/>
                    </a:srgbClr>
                  </a:outerShdw>
                </a:effectLst>
              </a:rPr>
              <a:t>Fysieke kant</a:t>
            </a:r>
          </a:p>
        </p:txBody>
      </p:sp>
      <p:sp>
        <p:nvSpPr>
          <p:cNvPr id="4" name="Rechthoek 3">
            <a:extLst>
              <a:ext uri="{FF2B5EF4-FFF2-40B4-BE49-F238E27FC236}">
                <a16:creationId xmlns:a16="http://schemas.microsoft.com/office/drawing/2014/main" id="{07B2D8C9-D730-4351-8E0F-EB89BE3E0912}"/>
              </a:ext>
            </a:extLst>
          </p:cNvPr>
          <p:cNvSpPr/>
          <p:nvPr/>
        </p:nvSpPr>
        <p:spPr>
          <a:xfrm>
            <a:off x="6792642" y="1458515"/>
            <a:ext cx="4245521" cy="923330"/>
          </a:xfrm>
          <a:prstGeom prst="rect">
            <a:avLst/>
          </a:prstGeom>
          <a:noFill/>
        </p:spPr>
        <p:txBody>
          <a:bodyPr wrap="none" lIns="91440" tIns="45720" rIns="91440" bIns="45720">
            <a:spAutoFit/>
          </a:bodyPr>
          <a:lstStyle/>
          <a:p>
            <a:pPr algn="ctr"/>
            <a:r>
              <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Sociale kant</a:t>
            </a:r>
          </a:p>
        </p:txBody>
      </p:sp>
      <p:sp>
        <p:nvSpPr>
          <p:cNvPr id="5" name="Rechthoek 4">
            <a:extLst>
              <a:ext uri="{FF2B5EF4-FFF2-40B4-BE49-F238E27FC236}">
                <a16:creationId xmlns:a16="http://schemas.microsoft.com/office/drawing/2014/main" id="{CD8006C8-95DB-4585-90FE-EB9F6A801669}"/>
              </a:ext>
            </a:extLst>
          </p:cNvPr>
          <p:cNvSpPr/>
          <p:nvPr/>
        </p:nvSpPr>
        <p:spPr>
          <a:xfrm>
            <a:off x="1364876" y="2828775"/>
            <a:ext cx="3328155" cy="923330"/>
          </a:xfrm>
          <a:prstGeom prst="rect">
            <a:avLst/>
          </a:prstGeom>
          <a:noFill/>
        </p:spPr>
        <p:txBody>
          <a:bodyPr wrap="none" lIns="91440" tIns="45720" rIns="91440" bIns="45720">
            <a:spAutoFit/>
          </a:bodyPr>
          <a:lstStyle/>
          <a:p>
            <a:pPr algn="ctr"/>
            <a:r>
              <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Beleving </a:t>
            </a:r>
          </a:p>
        </p:txBody>
      </p:sp>
      <p:sp>
        <p:nvSpPr>
          <p:cNvPr id="6" name="Rechthoek 5">
            <a:extLst>
              <a:ext uri="{FF2B5EF4-FFF2-40B4-BE49-F238E27FC236}">
                <a16:creationId xmlns:a16="http://schemas.microsoft.com/office/drawing/2014/main" id="{E5C0B737-7F39-467B-8D8A-0C8572A3319B}"/>
              </a:ext>
            </a:extLst>
          </p:cNvPr>
          <p:cNvSpPr/>
          <p:nvPr/>
        </p:nvSpPr>
        <p:spPr>
          <a:xfrm>
            <a:off x="6096000" y="2763739"/>
            <a:ext cx="192681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5400" b="1" cap="none" spc="0" dirty="0">
                <a:ln/>
                <a:solidFill>
                  <a:schemeClr val="accent4"/>
                </a:solidFill>
                <a:effectLst/>
              </a:rPr>
              <a:t>Data </a:t>
            </a:r>
          </a:p>
        </p:txBody>
      </p:sp>
      <p:sp>
        <p:nvSpPr>
          <p:cNvPr id="7" name="Rechthoek 6">
            <a:extLst>
              <a:ext uri="{FF2B5EF4-FFF2-40B4-BE49-F238E27FC236}">
                <a16:creationId xmlns:a16="http://schemas.microsoft.com/office/drawing/2014/main" id="{BE116633-E601-4E03-A86F-5E1279CC3F59}"/>
              </a:ext>
            </a:extLst>
          </p:cNvPr>
          <p:cNvSpPr/>
          <p:nvPr/>
        </p:nvSpPr>
        <p:spPr>
          <a:xfrm>
            <a:off x="1739163" y="5531048"/>
            <a:ext cx="8487708" cy="923330"/>
          </a:xfrm>
          <a:prstGeom prst="rect">
            <a:avLst/>
          </a:prstGeom>
          <a:noFill/>
        </p:spPr>
        <p:txBody>
          <a:bodyPr wrap="none" lIns="91440" tIns="45720" rIns="91440" bIns="45720">
            <a:spAutoFit/>
          </a:bodyPr>
          <a:lstStyle/>
          <a:p>
            <a:pPr algn="ctr"/>
            <a:r>
              <a:rPr lang="nl-NL"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People &amp;  </a:t>
            </a:r>
            <a:r>
              <a:rPr lang="nl-NL"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planet</a:t>
            </a:r>
            <a:r>
              <a:rPr lang="nl-NL"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&amp; </a:t>
            </a:r>
            <a:r>
              <a:rPr lang="nl-NL"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profit</a:t>
            </a:r>
            <a:endParaRPr lang="nl-NL"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Rechthoek 7">
            <a:extLst>
              <a:ext uri="{FF2B5EF4-FFF2-40B4-BE49-F238E27FC236}">
                <a16:creationId xmlns:a16="http://schemas.microsoft.com/office/drawing/2014/main" id="{F1333D7D-FA6D-4373-B1F6-0552CAA34560}"/>
              </a:ext>
            </a:extLst>
          </p:cNvPr>
          <p:cNvSpPr/>
          <p:nvPr/>
        </p:nvSpPr>
        <p:spPr>
          <a:xfrm>
            <a:off x="7438531" y="4014491"/>
            <a:ext cx="3524876"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Smart </a:t>
            </a:r>
            <a:r>
              <a:rPr lang="nl-NL" sz="5400" b="1" cap="none" spc="0" dirty="0" err="1">
                <a:ln w="22225">
                  <a:solidFill>
                    <a:schemeClr val="accent2"/>
                  </a:solidFill>
                  <a:prstDash val="solid"/>
                </a:ln>
                <a:solidFill>
                  <a:schemeClr val="accent2">
                    <a:lumMod val="40000"/>
                    <a:lumOff val="60000"/>
                  </a:schemeClr>
                </a:solidFill>
                <a:effectLst/>
              </a:rPr>
              <a:t>city</a:t>
            </a:r>
            <a:endParaRPr lang="nl-NL" sz="5400" b="1" cap="none" spc="0" dirty="0">
              <a:ln w="22225">
                <a:solidFill>
                  <a:schemeClr val="accent2"/>
                </a:solidFill>
                <a:prstDash val="solid"/>
              </a:ln>
              <a:solidFill>
                <a:schemeClr val="accent2">
                  <a:lumMod val="40000"/>
                  <a:lumOff val="60000"/>
                </a:schemeClr>
              </a:solidFill>
              <a:effectLst/>
            </a:endParaRPr>
          </a:p>
        </p:txBody>
      </p:sp>
      <p:sp>
        <p:nvSpPr>
          <p:cNvPr id="9" name="Rechthoek 8">
            <a:extLst>
              <a:ext uri="{FF2B5EF4-FFF2-40B4-BE49-F238E27FC236}">
                <a16:creationId xmlns:a16="http://schemas.microsoft.com/office/drawing/2014/main" id="{659D409A-12AB-4D9A-BF7C-FB293C499083}"/>
              </a:ext>
            </a:extLst>
          </p:cNvPr>
          <p:cNvSpPr/>
          <p:nvPr/>
        </p:nvSpPr>
        <p:spPr>
          <a:xfrm>
            <a:off x="1158458" y="4147394"/>
            <a:ext cx="4703082" cy="923330"/>
          </a:xfrm>
          <a:prstGeom prst="rect">
            <a:avLst/>
          </a:prstGeom>
          <a:noFill/>
        </p:spPr>
        <p:txBody>
          <a:bodyPr wrap="none" lIns="91440" tIns="45720" rIns="91440" bIns="45720">
            <a:spAutoFit/>
          </a:bodyPr>
          <a:lstStyle/>
          <a:p>
            <a:pPr algn="ctr"/>
            <a:r>
              <a:rPr lang="nl-NL" sz="5400" b="1" cap="none" spc="0" dirty="0">
                <a:ln w="12700">
                  <a:solidFill>
                    <a:schemeClr val="accent5"/>
                  </a:solidFill>
                  <a:prstDash val="solid"/>
                </a:ln>
                <a:pattFill prst="ltDnDiag">
                  <a:fgClr>
                    <a:schemeClr val="accent5">
                      <a:lumMod val="60000"/>
                      <a:lumOff val="40000"/>
                    </a:schemeClr>
                  </a:fgClr>
                  <a:bgClr>
                    <a:schemeClr val="bg1"/>
                  </a:bgClr>
                </a:pattFill>
                <a:effectLst/>
              </a:rPr>
              <a:t>Smart society</a:t>
            </a:r>
          </a:p>
        </p:txBody>
      </p:sp>
    </p:spTree>
    <p:extLst>
      <p:ext uri="{BB962C8B-B14F-4D97-AF65-F5344CB8AC3E}">
        <p14:creationId xmlns:p14="http://schemas.microsoft.com/office/powerpoint/2010/main" val="188240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7767E-B9D1-4436-8A60-4878F51C8CC2}"/>
              </a:ext>
            </a:extLst>
          </p:cNvPr>
          <p:cNvSpPr>
            <a:spLocks noGrp="1"/>
          </p:cNvSpPr>
          <p:nvPr>
            <p:ph type="title"/>
          </p:nvPr>
        </p:nvSpPr>
        <p:spPr/>
        <p:txBody>
          <a:bodyPr/>
          <a:lstStyle/>
          <a:p>
            <a:r>
              <a:rPr lang="nl-NL" dirty="0">
                <a:solidFill>
                  <a:schemeClr val="accent3"/>
                </a:solidFill>
              </a:rPr>
              <a:t>Begrippenlijst</a:t>
            </a:r>
          </a:p>
        </p:txBody>
      </p:sp>
      <p:sp>
        <p:nvSpPr>
          <p:cNvPr id="8" name="Tekstvak 7">
            <a:extLst>
              <a:ext uri="{FF2B5EF4-FFF2-40B4-BE49-F238E27FC236}">
                <a16:creationId xmlns:a16="http://schemas.microsoft.com/office/drawing/2014/main" id="{247253C9-E3C5-4D4C-86CA-364269A7B4C4}"/>
              </a:ext>
            </a:extLst>
          </p:cNvPr>
          <p:cNvSpPr txBox="1"/>
          <p:nvPr/>
        </p:nvSpPr>
        <p:spPr>
          <a:xfrm>
            <a:off x="838200" y="1690688"/>
            <a:ext cx="6096000" cy="4493538"/>
          </a:xfrm>
          <a:prstGeom prst="rect">
            <a:avLst/>
          </a:prstGeom>
          <a:noFill/>
        </p:spPr>
        <p:txBody>
          <a:bodyPr wrap="square">
            <a:spAutoFit/>
          </a:bodyPr>
          <a:lstStyle/>
          <a:p>
            <a:pPr lvl="0"/>
            <a:r>
              <a:rPr lang="nl-NL" dirty="0">
                <a:effectLst/>
                <a:ea typeface="Calibri" panose="020F0502020204030204" pitchFamily="34" charset="0"/>
                <a:cs typeface="Arial" panose="020B0604020202020204" pitchFamily="34" charset="0"/>
              </a:rPr>
              <a:t>Sociale innovatie</a:t>
            </a:r>
          </a:p>
          <a:p>
            <a:pPr lvl="0"/>
            <a:r>
              <a:rPr lang="nl-NL" b="1" dirty="0">
                <a:effectLst/>
                <a:ea typeface="Calibri" panose="020F0502020204030204" pitchFamily="34" charset="0"/>
                <a:cs typeface="Arial" panose="020B0604020202020204" pitchFamily="34" charset="0"/>
              </a:rPr>
              <a:t>Integraal werken </a:t>
            </a:r>
          </a:p>
          <a:p>
            <a:pPr lvl="0"/>
            <a:r>
              <a:rPr lang="nl-NL" b="1" dirty="0">
                <a:effectLst/>
                <a:ea typeface="Calibri" panose="020F0502020204030204" pitchFamily="34" charset="0"/>
                <a:cs typeface="Arial" panose="020B0604020202020204" pitchFamily="34" charset="0"/>
              </a:rPr>
              <a:t>Omgevingswet 2022</a:t>
            </a:r>
          </a:p>
          <a:p>
            <a:pPr lvl="0"/>
            <a:r>
              <a:rPr lang="nl-NL" b="1" dirty="0">
                <a:effectLst/>
                <a:ea typeface="Calibri" panose="020F0502020204030204" pitchFamily="34" charset="0"/>
                <a:cs typeface="Arial" panose="020B0604020202020204" pitchFamily="34" charset="0"/>
              </a:rPr>
              <a:t>Omgevingsplan </a:t>
            </a:r>
          </a:p>
          <a:p>
            <a:pPr lvl="0"/>
            <a:r>
              <a:rPr lang="nl-NL" b="1" dirty="0">
                <a:effectLst/>
                <a:ea typeface="Calibri" panose="020F0502020204030204" pitchFamily="34" charset="0"/>
                <a:cs typeface="Arial" panose="020B0604020202020204" pitchFamily="34" charset="0"/>
              </a:rPr>
              <a:t>Bestemmingsplan</a:t>
            </a:r>
          </a:p>
          <a:p>
            <a:pPr lvl="0"/>
            <a:r>
              <a:rPr lang="nl-NL" dirty="0">
                <a:effectLst/>
                <a:ea typeface="Calibri" panose="020F0502020204030204" pitchFamily="34" charset="0"/>
                <a:cs typeface="Arial" panose="020B0604020202020204" pitchFamily="34" charset="0"/>
              </a:rPr>
              <a:t>Armoede in NL</a:t>
            </a:r>
          </a:p>
          <a:p>
            <a:pPr lvl="0"/>
            <a:r>
              <a:rPr lang="nl-NL" dirty="0">
                <a:effectLst/>
                <a:ea typeface="Calibri" panose="020F0502020204030204" pitchFamily="34" charset="0"/>
                <a:cs typeface="Arial" panose="020B0604020202020204" pitchFamily="34" charset="0"/>
              </a:rPr>
              <a:t>Gevolgen armoede</a:t>
            </a:r>
          </a:p>
          <a:p>
            <a:pPr lvl="0"/>
            <a:r>
              <a:rPr lang="nl-NL" dirty="0">
                <a:effectLst/>
                <a:ea typeface="Calibri" panose="020F0502020204030204" pitchFamily="34" charset="0"/>
                <a:cs typeface="Arial" panose="020B0604020202020204" pitchFamily="34" charset="0"/>
              </a:rPr>
              <a:t>Armoedegrens</a:t>
            </a:r>
          </a:p>
          <a:p>
            <a:pPr lvl="0"/>
            <a:r>
              <a:rPr lang="nl-NL" dirty="0">
                <a:effectLst/>
                <a:ea typeface="Calibri" panose="020F0502020204030204" pitchFamily="34" charset="0"/>
                <a:cs typeface="Arial" panose="020B0604020202020204" pitchFamily="34" charset="0"/>
              </a:rPr>
              <a:t>Referentiebudget</a:t>
            </a:r>
          </a:p>
          <a:p>
            <a:pPr lvl="0"/>
            <a:r>
              <a:rPr lang="nl-NL" dirty="0">
                <a:effectLst/>
                <a:ea typeface="Calibri" panose="020F0502020204030204" pitchFamily="34" charset="0"/>
                <a:cs typeface="Arial" panose="020B0604020202020204" pitchFamily="34" charset="0"/>
              </a:rPr>
              <a:t>Basisbehoeftebudget</a:t>
            </a:r>
          </a:p>
          <a:p>
            <a:pPr lvl="0"/>
            <a:r>
              <a:rPr lang="nl-NL" dirty="0">
                <a:effectLst/>
                <a:ea typeface="Calibri" panose="020F0502020204030204" pitchFamily="34" charset="0"/>
                <a:cs typeface="Arial" panose="020B0604020202020204" pitchFamily="34" charset="0"/>
              </a:rPr>
              <a:t>Niet veel maar toereikend budget</a:t>
            </a:r>
          </a:p>
          <a:p>
            <a:pPr lvl="0"/>
            <a:r>
              <a:rPr lang="nl-NL" dirty="0">
                <a:effectLst/>
                <a:ea typeface="Calibri" panose="020F0502020204030204" pitchFamily="34" charset="0"/>
                <a:cs typeface="Arial" panose="020B0604020202020204" pitchFamily="34" charset="0"/>
              </a:rPr>
              <a:t>Maatschappelijk isolement </a:t>
            </a:r>
          </a:p>
          <a:p>
            <a:pPr lvl="0"/>
            <a:r>
              <a:rPr lang="nl-NL" dirty="0">
                <a:effectLst/>
                <a:ea typeface="Calibri" panose="020F0502020204030204" pitchFamily="34" charset="0"/>
                <a:cs typeface="Arial" panose="020B0604020202020204" pitchFamily="34" charset="0"/>
              </a:rPr>
              <a:t>Sociaal Cultureel Planbureau (taken/wat ze doen)</a:t>
            </a:r>
          </a:p>
          <a:p>
            <a:pPr lvl="0"/>
            <a:r>
              <a:rPr lang="nl-NL" dirty="0">
                <a:effectLst/>
                <a:ea typeface="Calibri" panose="020F0502020204030204" pitchFamily="34" charset="0"/>
                <a:cs typeface="Arial" panose="020B0604020202020204" pitchFamily="34" charset="0"/>
              </a:rPr>
              <a:t>Multicultureel</a:t>
            </a:r>
          </a:p>
          <a:p>
            <a:pPr lvl="0"/>
            <a:r>
              <a:rPr lang="nl-NL" dirty="0">
                <a:effectLst/>
                <a:ea typeface="Calibri" panose="020F0502020204030204" pitchFamily="34" charset="0"/>
                <a:cs typeface="Arial" panose="020B0604020202020204" pitchFamily="34" charset="0"/>
              </a:rPr>
              <a:t>Allochtoon</a:t>
            </a:r>
          </a:p>
          <a:p>
            <a:pPr marL="342900" lvl="0" indent="-342900">
              <a:buFont typeface="+mj-lt"/>
              <a:buAutoNum type="arabicPeriod"/>
            </a:pPr>
            <a:endParaRPr lang="nl-NL" sz="1600" dirty="0">
              <a:effectLst/>
              <a:ea typeface="Calibri" panose="020F0502020204030204" pitchFamily="34" charset="0"/>
              <a:cs typeface="Arial" panose="020B0604020202020204" pitchFamily="34" charset="0"/>
            </a:endParaRPr>
          </a:p>
        </p:txBody>
      </p:sp>
      <p:sp>
        <p:nvSpPr>
          <p:cNvPr id="12" name="Tekstvak 11">
            <a:extLst>
              <a:ext uri="{FF2B5EF4-FFF2-40B4-BE49-F238E27FC236}">
                <a16:creationId xmlns:a16="http://schemas.microsoft.com/office/drawing/2014/main" id="{E0DC2F2A-6310-4F4C-B01B-0097EFAEE021}"/>
              </a:ext>
            </a:extLst>
          </p:cNvPr>
          <p:cNvSpPr txBox="1"/>
          <p:nvPr/>
        </p:nvSpPr>
        <p:spPr>
          <a:xfrm>
            <a:off x="6800850" y="1690688"/>
            <a:ext cx="4095750" cy="2862322"/>
          </a:xfrm>
          <a:prstGeom prst="rect">
            <a:avLst/>
          </a:prstGeom>
          <a:noFill/>
        </p:spPr>
        <p:txBody>
          <a:bodyPr wrap="square">
            <a:spAutoFit/>
          </a:bodyPr>
          <a:lstStyle/>
          <a:p>
            <a:pPr lvl="0"/>
            <a:r>
              <a:rPr lang="nl-NL" sz="1800" dirty="0">
                <a:effectLst/>
                <a:ea typeface="Calibri" panose="020F0502020204030204" pitchFamily="34" charset="0"/>
                <a:cs typeface="Arial" panose="020B0604020202020204" pitchFamily="34" charset="0"/>
              </a:rPr>
              <a:t>Autochtoon</a:t>
            </a:r>
            <a:endParaRPr lang="nl-NL" dirty="0">
              <a:ea typeface="Calibri" panose="020F0502020204030204" pitchFamily="34" charset="0"/>
              <a:cs typeface="Arial" panose="020B0604020202020204" pitchFamily="34" charset="0"/>
            </a:endParaRPr>
          </a:p>
          <a:p>
            <a:pPr lvl="0"/>
            <a:r>
              <a:rPr lang="nl-NL" sz="1800" dirty="0">
                <a:effectLst/>
                <a:ea typeface="Calibri" panose="020F0502020204030204" pitchFamily="34" charset="0"/>
                <a:cs typeface="Arial" panose="020B0604020202020204" pitchFamily="34" charset="0"/>
              </a:rPr>
              <a:t>Emigratie</a:t>
            </a:r>
            <a:endParaRPr lang="nl-NL" dirty="0">
              <a:ea typeface="Calibri" panose="020F0502020204030204" pitchFamily="34" charset="0"/>
              <a:cs typeface="Arial" panose="020B0604020202020204" pitchFamily="34" charset="0"/>
            </a:endParaRPr>
          </a:p>
          <a:p>
            <a:pPr lvl="0"/>
            <a:r>
              <a:rPr lang="nl-NL" sz="1800" dirty="0">
                <a:effectLst/>
                <a:ea typeface="Calibri" panose="020F0502020204030204" pitchFamily="34" charset="0"/>
                <a:cs typeface="Arial" panose="020B0604020202020204" pitchFamily="34" charset="0"/>
              </a:rPr>
              <a:t>Immigratie </a:t>
            </a:r>
          </a:p>
          <a:p>
            <a:pPr lvl="0"/>
            <a:r>
              <a:rPr lang="nl-NL" sz="1800" dirty="0">
                <a:effectLst/>
                <a:ea typeface="Calibri" panose="020F0502020204030204" pitchFamily="34" charset="0"/>
                <a:cs typeface="Arial" panose="020B0604020202020204" pitchFamily="34" charset="0"/>
              </a:rPr>
              <a:t>Globalisering</a:t>
            </a:r>
          </a:p>
          <a:p>
            <a:pPr lvl="0"/>
            <a:r>
              <a:rPr lang="nl-NL" sz="1800" dirty="0">
                <a:effectLst/>
                <a:ea typeface="Calibri" panose="020F0502020204030204" pitchFamily="34" charset="0"/>
                <a:cs typeface="Arial" panose="020B0604020202020204" pitchFamily="34" charset="0"/>
              </a:rPr>
              <a:t>Mondialisering</a:t>
            </a:r>
          </a:p>
          <a:p>
            <a:pPr lvl="0"/>
            <a:r>
              <a:rPr lang="nl-NL" sz="1800" dirty="0">
                <a:effectLst/>
                <a:ea typeface="Calibri" panose="020F0502020204030204" pitchFamily="34" charset="0"/>
                <a:cs typeface="Arial" panose="020B0604020202020204" pitchFamily="34" charset="0"/>
              </a:rPr>
              <a:t>Segregatie</a:t>
            </a:r>
          </a:p>
          <a:p>
            <a:pPr lvl="0"/>
            <a:r>
              <a:rPr lang="nl-NL" sz="1800" dirty="0">
                <a:effectLst/>
                <a:ea typeface="Calibri" panose="020F0502020204030204" pitchFamily="34" charset="0"/>
                <a:cs typeface="Arial" panose="020B0604020202020204" pitchFamily="34" charset="0"/>
              </a:rPr>
              <a:t>Integratie</a:t>
            </a:r>
          </a:p>
          <a:p>
            <a:pPr lvl="0"/>
            <a:r>
              <a:rPr lang="nl-NL" sz="1800" b="1" dirty="0">
                <a:effectLst/>
                <a:ea typeface="Calibri" panose="020F0502020204030204" pitchFamily="34" charset="0"/>
                <a:cs typeface="Arial" panose="020B0604020202020204" pitchFamily="34" charset="0"/>
              </a:rPr>
              <a:t>Stedenbouw</a:t>
            </a:r>
            <a:r>
              <a:rPr lang="nl-NL" sz="1800" dirty="0">
                <a:effectLst/>
                <a:ea typeface="Calibri" panose="020F0502020204030204" pitchFamily="34" charset="0"/>
                <a:cs typeface="Arial" panose="020B0604020202020204" pitchFamily="34" charset="0"/>
              </a:rPr>
              <a:t> </a:t>
            </a:r>
          </a:p>
          <a:p>
            <a:pPr lvl="0"/>
            <a:r>
              <a:rPr lang="nl-NL" sz="1800" b="1" dirty="0">
                <a:solidFill>
                  <a:schemeClr val="accent3"/>
                </a:solidFill>
                <a:effectLst/>
                <a:ea typeface="Calibri" panose="020F0502020204030204" pitchFamily="34" charset="0"/>
                <a:cs typeface="Arial" panose="020B0604020202020204" pitchFamily="34" charset="0"/>
              </a:rPr>
              <a:t>Smart </a:t>
            </a:r>
            <a:r>
              <a:rPr lang="nl-NL" sz="1800" b="1" dirty="0" err="1">
                <a:solidFill>
                  <a:schemeClr val="accent3"/>
                </a:solidFill>
                <a:effectLst/>
                <a:ea typeface="Calibri" panose="020F0502020204030204" pitchFamily="34" charset="0"/>
                <a:cs typeface="Arial" panose="020B0604020202020204" pitchFamily="34" charset="0"/>
              </a:rPr>
              <a:t>city’s</a:t>
            </a:r>
            <a:r>
              <a:rPr lang="nl-NL" sz="1800" b="1" dirty="0">
                <a:solidFill>
                  <a:schemeClr val="accent3"/>
                </a:solidFill>
                <a:effectLst/>
                <a:ea typeface="Calibri" panose="020F0502020204030204" pitchFamily="34" charset="0"/>
                <a:cs typeface="Arial" panose="020B0604020202020204" pitchFamily="34" charset="0"/>
              </a:rPr>
              <a:t> </a:t>
            </a:r>
          </a:p>
          <a:p>
            <a:pPr lvl="0"/>
            <a:r>
              <a:rPr lang="nl-NL" sz="1800" b="1" dirty="0">
                <a:solidFill>
                  <a:schemeClr val="accent3"/>
                </a:solidFill>
                <a:effectLst/>
                <a:ea typeface="Calibri" panose="020F0502020204030204" pitchFamily="34" charset="0"/>
                <a:cs typeface="Arial" panose="020B0604020202020204" pitchFamily="34" charset="0"/>
              </a:rPr>
              <a:t>Smart society ’s</a:t>
            </a:r>
            <a:endParaRPr lang="nl-NL" b="1" dirty="0">
              <a:solidFill>
                <a:schemeClr val="accent3"/>
              </a:solidFill>
            </a:endParaRPr>
          </a:p>
        </p:txBody>
      </p:sp>
    </p:spTree>
    <p:extLst>
      <p:ext uri="{BB962C8B-B14F-4D97-AF65-F5344CB8AC3E}">
        <p14:creationId xmlns:p14="http://schemas.microsoft.com/office/powerpoint/2010/main" val="2986808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9C253-A775-415E-8AEA-8C33CCE0AE55}"/>
              </a:ext>
            </a:extLst>
          </p:cNvPr>
          <p:cNvSpPr>
            <a:spLocks noGrp="1"/>
          </p:cNvSpPr>
          <p:nvPr>
            <p:ph type="title"/>
          </p:nvPr>
        </p:nvSpPr>
        <p:spPr/>
        <p:txBody>
          <a:bodyPr/>
          <a:lstStyle/>
          <a:p>
            <a:r>
              <a:rPr lang="nl-NL" dirty="0" err="1"/>
              <a:t>Kahoot</a:t>
            </a:r>
            <a:endParaRPr lang="nl-NL" dirty="0"/>
          </a:p>
        </p:txBody>
      </p:sp>
    </p:spTree>
    <p:extLst>
      <p:ext uri="{BB962C8B-B14F-4D97-AF65-F5344CB8AC3E}">
        <p14:creationId xmlns:p14="http://schemas.microsoft.com/office/powerpoint/2010/main" val="319360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voedsel&#10;&#10;Automatisch gegenereerde beschrijving">
            <a:extLst>
              <a:ext uri="{FF2B5EF4-FFF2-40B4-BE49-F238E27FC236}">
                <a16:creationId xmlns:a16="http://schemas.microsoft.com/office/drawing/2014/main" id="{DC211A0D-B342-4C7E-A379-F0A8A062B6A2}"/>
              </a:ext>
            </a:extLst>
          </p:cNvPr>
          <p:cNvPicPr>
            <a:picLocks noChangeAspect="1"/>
          </p:cNvPicPr>
          <p:nvPr/>
        </p:nvPicPr>
        <p:blipFill rotWithShape="1">
          <a:blip r:embed="rId2"/>
          <a:srcRect t="7610" b="26983"/>
          <a:stretch/>
        </p:blipFill>
        <p:spPr>
          <a:xfrm>
            <a:off x="20" y="10"/>
            <a:ext cx="12191980" cy="6857990"/>
          </a:xfrm>
          <a:prstGeom prst="rect">
            <a:avLst/>
          </a:prstGeom>
          <a:noFill/>
        </p:spPr>
      </p:pic>
      <p:sp>
        <p:nvSpPr>
          <p:cNvPr id="3" name="Rechthoek 2">
            <a:extLst>
              <a:ext uri="{FF2B5EF4-FFF2-40B4-BE49-F238E27FC236}">
                <a16:creationId xmlns:a16="http://schemas.microsoft.com/office/drawing/2014/main" id="{8A232314-35D1-4E39-A2FB-0263EFC12F87}"/>
              </a:ext>
            </a:extLst>
          </p:cNvPr>
          <p:cNvSpPr/>
          <p:nvPr/>
        </p:nvSpPr>
        <p:spPr>
          <a:xfrm>
            <a:off x="152400" y="90785"/>
            <a:ext cx="4667250" cy="430887"/>
          </a:xfrm>
          <a:prstGeom prst="rect">
            <a:avLst/>
          </a:prstGeom>
        </p:spPr>
        <p:txBody>
          <a:bodyPr wrap="square">
            <a:spAutoFit/>
          </a:bodyPr>
          <a:lstStyle/>
          <a:p>
            <a:r>
              <a:rPr lang="nl-NL" sz="1100" dirty="0">
                <a:hlinkClick r:id="rId3"/>
              </a:rPr>
              <a:t>https://www.wbcsd.org/Overview/About-us/Vision2050/Resources/WBCSD-s-cornerstone-Vision-2050-report</a:t>
            </a:r>
            <a:endParaRPr lang="nl-NL" sz="1100" dirty="0"/>
          </a:p>
        </p:txBody>
      </p:sp>
    </p:spTree>
    <p:extLst>
      <p:ext uri="{BB962C8B-B14F-4D97-AF65-F5344CB8AC3E}">
        <p14:creationId xmlns:p14="http://schemas.microsoft.com/office/powerpoint/2010/main" val="21020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EE79240-8BE8-4D7E-9F53-5F5895120A18}"/>
              </a:ext>
            </a:extLst>
          </p:cNvPr>
          <p:cNvSpPr/>
          <p:nvPr/>
        </p:nvSpPr>
        <p:spPr>
          <a:xfrm>
            <a:off x="914400" y="1651337"/>
            <a:ext cx="10315575" cy="1477328"/>
          </a:xfrm>
          <a:prstGeom prst="rect">
            <a:avLst/>
          </a:prstGeom>
        </p:spPr>
        <p:txBody>
          <a:bodyPr wrap="square">
            <a:spAutoFit/>
          </a:bodyPr>
          <a:lstStyle/>
          <a:p>
            <a:r>
              <a:rPr lang="nl-NL" b="1" dirty="0">
                <a:solidFill>
                  <a:srgbClr val="555555"/>
                </a:solidFill>
                <a:latin typeface="Avenir Next LT Pro" panose="020B0504020202020204" pitchFamily="34" charset="0"/>
              </a:rPr>
              <a:t>De wereldbevolking blijft doorgroeien. Van de verwachten 9 miljard mensen die we in 2050 op aarde tellen, zal twee derde in steden wonen. Er ontstaan steeds meer megasteden op aarde, waar meer dan 10 miljoen mensen in wonen. Het aantal megasteden blijft groeien. Maar hoe blijven de snel groeiende steden duurzaam, leefbaar en productief?</a:t>
            </a:r>
            <a:endParaRPr lang="nl-NL" dirty="0">
              <a:latin typeface="Avenir Next LT Pro" panose="020B0504020202020204" pitchFamily="34" charset="0"/>
            </a:endParaRPr>
          </a:p>
        </p:txBody>
      </p:sp>
      <p:sp>
        <p:nvSpPr>
          <p:cNvPr id="4" name="Tekstvak 3">
            <a:extLst>
              <a:ext uri="{FF2B5EF4-FFF2-40B4-BE49-F238E27FC236}">
                <a16:creationId xmlns:a16="http://schemas.microsoft.com/office/drawing/2014/main" id="{B9264F5F-F7FB-437C-AA13-D6C766042C9E}"/>
              </a:ext>
            </a:extLst>
          </p:cNvPr>
          <p:cNvSpPr txBox="1"/>
          <p:nvPr/>
        </p:nvSpPr>
        <p:spPr>
          <a:xfrm>
            <a:off x="914400" y="2798713"/>
            <a:ext cx="6096000" cy="2585323"/>
          </a:xfrm>
          <a:prstGeom prst="rect">
            <a:avLst/>
          </a:prstGeom>
          <a:noFill/>
        </p:spPr>
        <p:txBody>
          <a:bodyPr wrap="square">
            <a:spAutoFit/>
          </a:bodyPr>
          <a:lstStyle/>
          <a:p>
            <a:endParaRPr lang="nl-NL" b="1" dirty="0">
              <a:solidFill>
                <a:srgbClr val="555555"/>
              </a:solidFill>
              <a:latin typeface="Lucida Sans Unicode" panose="020B0602030504020204" pitchFamily="34" charset="0"/>
            </a:endParaRPr>
          </a:p>
          <a:p>
            <a:endParaRPr lang="nl-NL" b="1" dirty="0">
              <a:solidFill>
                <a:schemeClr val="accent1"/>
              </a:solidFill>
              <a:latin typeface="Lucida Sans Unicode" panose="020B0602030504020204" pitchFamily="34" charset="0"/>
            </a:endParaRPr>
          </a:p>
          <a:p>
            <a:pPr marL="342900" indent="-342900">
              <a:buAutoNum type="arabicPeriod"/>
            </a:pPr>
            <a:r>
              <a:rPr lang="nl-NL" dirty="0">
                <a:solidFill>
                  <a:schemeClr val="accent1"/>
                </a:solidFill>
                <a:latin typeface="Avenir Next LT Pro" panose="020B0504020202020204" pitchFamily="34" charset="0"/>
              </a:rPr>
              <a:t>Slimme energiesystemen</a:t>
            </a:r>
          </a:p>
          <a:p>
            <a:pPr marL="342900" indent="-342900">
              <a:buAutoNum type="arabicPeriod"/>
            </a:pPr>
            <a:r>
              <a:rPr lang="nl-NL" dirty="0">
                <a:solidFill>
                  <a:schemeClr val="accent1"/>
                </a:solidFill>
                <a:latin typeface="Avenir Next LT Pro" panose="020B0504020202020204" pitchFamily="34" charset="0"/>
              </a:rPr>
              <a:t>Natuur integreren &amp; zelfvoorzienend in voedsel</a:t>
            </a:r>
          </a:p>
          <a:p>
            <a:pPr marL="342900" indent="-342900">
              <a:buAutoNum type="arabicPeriod"/>
            </a:pPr>
            <a:r>
              <a:rPr lang="nl-NL" dirty="0">
                <a:solidFill>
                  <a:schemeClr val="accent1"/>
                </a:solidFill>
                <a:latin typeface="Avenir Next LT Pro" panose="020B0504020202020204" pitchFamily="34" charset="0"/>
              </a:rPr>
              <a:t>Duurzame ‘last </a:t>
            </a:r>
            <a:r>
              <a:rPr lang="nl-NL" dirty="0" err="1">
                <a:solidFill>
                  <a:schemeClr val="accent1"/>
                </a:solidFill>
                <a:latin typeface="Avenir Next LT Pro" panose="020B0504020202020204" pitchFamily="34" charset="0"/>
              </a:rPr>
              <a:t>mile</a:t>
            </a:r>
            <a:r>
              <a:rPr lang="nl-NL" dirty="0">
                <a:solidFill>
                  <a:schemeClr val="accent1"/>
                </a:solidFill>
                <a:latin typeface="Avenir Next LT Pro" panose="020B0504020202020204" pitchFamily="34" charset="0"/>
              </a:rPr>
              <a:t>’ (stads logistiek)</a:t>
            </a:r>
          </a:p>
          <a:p>
            <a:pPr marL="342900" indent="-342900">
              <a:buAutoNum type="arabicPeriod"/>
            </a:pPr>
            <a:r>
              <a:rPr lang="nl-NL" dirty="0">
                <a:solidFill>
                  <a:schemeClr val="accent1"/>
                </a:solidFill>
                <a:latin typeface="Avenir Next LT Pro" panose="020B0504020202020204" pitchFamily="34" charset="0"/>
              </a:rPr>
              <a:t>Betere omgang met water</a:t>
            </a:r>
          </a:p>
          <a:p>
            <a:pPr marL="342900" indent="-342900">
              <a:buAutoNum type="arabicPeriod"/>
            </a:pPr>
            <a:r>
              <a:rPr lang="nl-NL" dirty="0">
                <a:solidFill>
                  <a:schemeClr val="accent1"/>
                </a:solidFill>
                <a:latin typeface="Avenir Next LT Pro" panose="020B0504020202020204" pitchFamily="34" charset="0"/>
              </a:rPr>
              <a:t>Goed omgaan met groei wereldbevolking en vergrijzing  </a:t>
            </a:r>
          </a:p>
          <a:p>
            <a:pPr marL="342900" indent="-342900">
              <a:buAutoNum type="arabicPeriod"/>
            </a:pPr>
            <a:r>
              <a:rPr lang="nl-NL" b="1" dirty="0">
                <a:solidFill>
                  <a:schemeClr val="accent1"/>
                </a:solidFill>
                <a:latin typeface="Avenir Next LT Pro" panose="020B0504020202020204" pitchFamily="34" charset="0"/>
              </a:rPr>
              <a:t>Smart </a:t>
            </a:r>
            <a:r>
              <a:rPr lang="nl-NL" b="1" dirty="0" err="1">
                <a:solidFill>
                  <a:schemeClr val="accent1"/>
                </a:solidFill>
                <a:latin typeface="Avenir Next LT Pro" panose="020B0504020202020204" pitchFamily="34" charset="0"/>
              </a:rPr>
              <a:t>city’s</a:t>
            </a:r>
            <a:r>
              <a:rPr lang="nl-NL" b="1" dirty="0">
                <a:solidFill>
                  <a:schemeClr val="accent1"/>
                </a:solidFill>
                <a:latin typeface="Avenir Next LT Pro" panose="020B0504020202020204" pitchFamily="34" charset="0"/>
              </a:rPr>
              <a:t> en society ’s creëren </a:t>
            </a:r>
          </a:p>
        </p:txBody>
      </p:sp>
      <p:sp>
        <p:nvSpPr>
          <p:cNvPr id="6" name="Tekstvak 5">
            <a:extLst>
              <a:ext uri="{FF2B5EF4-FFF2-40B4-BE49-F238E27FC236}">
                <a16:creationId xmlns:a16="http://schemas.microsoft.com/office/drawing/2014/main" id="{C5383837-A8DE-4F05-9DDB-F2630C446F63}"/>
              </a:ext>
            </a:extLst>
          </p:cNvPr>
          <p:cNvSpPr txBox="1"/>
          <p:nvPr/>
        </p:nvSpPr>
        <p:spPr>
          <a:xfrm>
            <a:off x="914400" y="5555413"/>
            <a:ext cx="9315450" cy="646331"/>
          </a:xfrm>
          <a:prstGeom prst="rect">
            <a:avLst/>
          </a:prstGeom>
          <a:noFill/>
        </p:spPr>
        <p:txBody>
          <a:bodyPr wrap="square">
            <a:spAutoFit/>
          </a:bodyPr>
          <a:lstStyle/>
          <a:p>
            <a:r>
              <a:rPr lang="nl-NL" dirty="0"/>
              <a:t>Bron: </a:t>
            </a:r>
          </a:p>
          <a:p>
            <a:r>
              <a:rPr lang="nl-NL" dirty="0"/>
              <a:t>https://thebluedeal.nl/trends-voor-de-toekomstige-steden-future-cities/ </a:t>
            </a:r>
          </a:p>
        </p:txBody>
      </p:sp>
      <p:sp>
        <p:nvSpPr>
          <p:cNvPr id="7" name="Tekstvak 6">
            <a:extLst>
              <a:ext uri="{FF2B5EF4-FFF2-40B4-BE49-F238E27FC236}">
                <a16:creationId xmlns:a16="http://schemas.microsoft.com/office/drawing/2014/main" id="{CB5F02A9-46C3-4214-AED2-D71254C5A4E9}"/>
              </a:ext>
            </a:extLst>
          </p:cNvPr>
          <p:cNvSpPr txBox="1"/>
          <p:nvPr/>
        </p:nvSpPr>
        <p:spPr>
          <a:xfrm>
            <a:off x="914400" y="783833"/>
            <a:ext cx="5181600" cy="584775"/>
          </a:xfrm>
          <a:prstGeom prst="rect">
            <a:avLst/>
          </a:prstGeom>
          <a:noFill/>
        </p:spPr>
        <p:txBody>
          <a:bodyPr wrap="square" rtlCol="0">
            <a:spAutoFit/>
          </a:bodyPr>
          <a:lstStyle/>
          <a:p>
            <a:r>
              <a:rPr lang="nl-NL" sz="3200" b="1" dirty="0">
                <a:solidFill>
                  <a:schemeClr val="accent1"/>
                </a:solidFill>
                <a:latin typeface="Avenir Next LT Pro" panose="020B0504020202020204" pitchFamily="34" charset="0"/>
              </a:rPr>
              <a:t>Stad van de toekomst</a:t>
            </a:r>
          </a:p>
        </p:txBody>
      </p:sp>
    </p:spTree>
    <p:extLst>
      <p:ext uri="{BB962C8B-B14F-4D97-AF65-F5344CB8AC3E}">
        <p14:creationId xmlns:p14="http://schemas.microsoft.com/office/powerpoint/2010/main" val="359699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A9D430D0-49FF-4A2E-B477-061524ACB6B9}"/>
              </a:ext>
            </a:extLst>
          </p:cNvPr>
          <p:cNvSpPr txBox="1"/>
          <p:nvPr/>
        </p:nvSpPr>
        <p:spPr>
          <a:xfrm>
            <a:off x="766728" y="647806"/>
            <a:ext cx="4836160" cy="584775"/>
          </a:xfrm>
          <a:prstGeom prst="rect">
            <a:avLst/>
          </a:prstGeom>
          <a:noFill/>
        </p:spPr>
        <p:txBody>
          <a:bodyPr wrap="square" rtlCol="0">
            <a:spAutoFit/>
          </a:bodyPr>
          <a:lstStyle/>
          <a:p>
            <a:r>
              <a:rPr lang="nl-NL" sz="3200" dirty="0">
                <a:solidFill>
                  <a:schemeClr val="accent1"/>
                </a:solidFill>
                <a:latin typeface="Avenir Next LT Pro" panose="020B0504020202020204" pitchFamily="34" charset="0"/>
              </a:rPr>
              <a:t>Smart </a:t>
            </a:r>
            <a:r>
              <a:rPr lang="nl-NL" sz="3200" dirty="0" err="1">
                <a:solidFill>
                  <a:schemeClr val="accent1"/>
                </a:solidFill>
                <a:latin typeface="Avenir Next LT Pro" panose="020B0504020202020204" pitchFamily="34" charset="0"/>
              </a:rPr>
              <a:t>city</a:t>
            </a:r>
            <a:r>
              <a:rPr lang="nl-NL" sz="3200" dirty="0">
                <a:solidFill>
                  <a:schemeClr val="accent1"/>
                </a:solidFill>
                <a:latin typeface="Avenir Next LT Pro" panose="020B0504020202020204" pitchFamily="34" charset="0"/>
              </a:rPr>
              <a:t> </a:t>
            </a:r>
          </a:p>
        </p:txBody>
      </p:sp>
      <p:sp>
        <p:nvSpPr>
          <p:cNvPr id="9" name="Rechthoek 8">
            <a:extLst>
              <a:ext uri="{FF2B5EF4-FFF2-40B4-BE49-F238E27FC236}">
                <a16:creationId xmlns:a16="http://schemas.microsoft.com/office/drawing/2014/main" id="{C663D4D1-5346-41B4-A450-FD8691B80D60}"/>
              </a:ext>
            </a:extLst>
          </p:cNvPr>
          <p:cNvSpPr/>
          <p:nvPr/>
        </p:nvSpPr>
        <p:spPr>
          <a:xfrm>
            <a:off x="766728" y="4108603"/>
            <a:ext cx="10415622" cy="2215991"/>
          </a:xfrm>
          <a:prstGeom prst="rect">
            <a:avLst/>
          </a:prstGeom>
        </p:spPr>
        <p:txBody>
          <a:bodyPr wrap="square">
            <a:spAutoFit/>
          </a:bodyPr>
          <a:lstStyle/>
          <a:p>
            <a:r>
              <a:rPr lang="nl-NL" sz="2400" dirty="0">
                <a:solidFill>
                  <a:srgbClr val="1C1C1B"/>
                </a:solidFill>
                <a:latin typeface="Avenir Next LT Pro" panose="020B0504020202020204" pitchFamily="34" charset="0"/>
              </a:rPr>
              <a:t>Smart </a:t>
            </a:r>
            <a:r>
              <a:rPr lang="nl-NL" sz="2400" dirty="0" err="1">
                <a:solidFill>
                  <a:srgbClr val="1C1C1B"/>
                </a:solidFill>
                <a:latin typeface="Avenir Next LT Pro" panose="020B0504020202020204" pitchFamily="34" charset="0"/>
              </a:rPr>
              <a:t>city’s</a:t>
            </a:r>
            <a:r>
              <a:rPr lang="nl-NL" sz="2400" dirty="0">
                <a:solidFill>
                  <a:srgbClr val="1C1C1B"/>
                </a:solidFill>
                <a:latin typeface="Avenir Next LT Pro" panose="020B0504020202020204" pitchFamily="34" charset="0"/>
              </a:rPr>
              <a:t> zijn veelal ontwikkeld vanuit een </a:t>
            </a:r>
            <a:r>
              <a:rPr lang="nl-NL" sz="2400" dirty="0" err="1">
                <a:solidFill>
                  <a:srgbClr val="1C1C1B"/>
                </a:solidFill>
                <a:latin typeface="Avenir Next LT Pro" panose="020B0504020202020204" pitchFamily="34" charset="0"/>
              </a:rPr>
              <a:t>technology</a:t>
            </a:r>
            <a:r>
              <a:rPr lang="nl-NL" sz="2400" dirty="0">
                <a:solidFill>
                  <a:srgbClr val="1C1C1B"/>
                </a:solidFill>
                <a:latin typeface="Avenir Next LT Pro" panose="020B0504020202020204" pitchFamily="34" charset="0"/>
              </a:rPr>
              <a:t>-push die opgepakt is door overheden.</a:t>
            </a:r>
          </a:p>
          <a:p>
            <a:r>
              <a:rPr lang="nl-NL" sz="2400" dirty="0">
                <a:solidFill>
                  <a:srgbClr val="1C1C1B"/>
                </a:solidFill>
                <a:latin typeface="Avenir Next LT Pro" panose="020B0504020202020204" pitchFamily="34" charset="0"/>
              </a:rPr>
              <a:t> </a:t>
            </a:r>
          </a:p>
          <a:p>
            <a:r>
              <a:rPr lang="nl-NL" sz="2400" dirty="0">
                <a:solidFill>
                  <a:srgbClr val="1C1C1B"/>
                </a:solidFill>
                <a:latin typeface="Avenir Next LT Pro" panose="020B0504020202020204" pitchFamily="34" charset="0"/>
              </a:rPr>
              <a:t>Bron = Platform31 Bv. </a:t>
            </a:r>
            <a:r>
              <a:rPr lang="nl-NL" sz="2400" dirty="0">
                <a:solidFill>
                  <a:srgbClr val="1C1C1B"/>
                </a:solidFill>
                <a:latin typeface="Avenir Next LT Pro" panose="020B0504020202020204" pitchFamily="34" charset="0"/>
                <a:hlinkClick r:id="rId2"/>
              </a:rPr>
              <a:t>https://www.platform31.nl/nieuws/gratis-wonen-in-de-slimme-stad-en-betalen-met-data</a:t>
            </a:r>
            <a:r>
              <a:rPr lang="nl-NL" sz="2400" dirty="0">
                <a:solidFill>
                  <a:srgbClr val="1C1C1B"/>
                </a:solidFill>
                <a:latin typeface="Avenir Next LT Pro" panose="020B0504020202020204" pitchFamily="34" charset="0"/>
              </a:rPr>
              <a:t> en </a:t>
            </a:r>
            <a:r>
              <a:rPr lang="nl-NL" sz="2400" dirty="0" err="1">
                <a:solidFill>
                  <a:srgbClr val="1C1C1B"/>
                </a:solidFill>
                <a:latin typeface="Avenir Next LT Pro" panose="020B0504020202020204" pitchFamily="34" charset="0"/>
              </a:rPr>
              <a:t>wikipedia</a:t>
            </a:r>
            <a:r>
              <a:rPr lang="nl-NL" sz="2400" dirty="0">
                <a:solidFill>
                  <a:srgbClr val="1C1C1B"/>
                </a:solidFill>
                <a:latin typeface="Avenir Next LT Pro" panose="020B0504020202020204" pitchFamily="34" charset="0"/>
              </a:rPr>
              <a:t>. </a:t>
            </a:r>
          </a:p>
          <a:p>
            <a:endParaRPr lang="nl-NL" dirty="0">
              <a:solidFill>
                <a:srgbClr val="1C1C1B"/>
              </a:solidFill>
              <a:latin typeface="Avenir"/>
            </a:endParaRPr>
          </a:p>
        </p:txBody>
      </p:sp>
      <p:sp>
        <p:nvSpPr>
          <p:cNvPr id="10" name="Rechthoek 9">
            <a:extLst>
              <a:ext uri="{FF2B5EF4-FFF2-40B4-BE49-F238E27FC236}">
                <a16:creationId xmlns:a16="http://schemas.microsoft.com/office/drawing/2014/main" id="{945EA09B-8071-4183-816A-4EF32192B024}"/>
              </a:ext>
            </a:extLst>
          </p:cNvPr>
          <p:cNvSpPr/>
          <p:nvPr/>
        </p:nvSpPr>
        <p:spPr>
          <a:xfrm>
            <a:off x="766728" y="1319667"/>
            <a:ext cx="10339422" cy="2308324"/>
          </a:xfrm>
          <a:prstGeom prst="rect">
            <a:avLst/>
          </a:prstGeom>
        </p:spPr>
        <p:txBody>
          <a:bodyPr wrap="square">
            <a:spAutoFit/>
          </a:bodyPr>
          <a:lstStyle/>
          <a:p>
            <a:r>
              <a:rPr lang="nl-NL" sz="2400" dirty="0">
                <a:solidFill>
                  <a:srgbClr val="1A1A1A"/>
                </a:solidFill>
                <a:latin typeface="Avenir Next LT Pro" panose="020B0504020202020204" pitchFamily="34" charset="0"/>
              </a:rPr>
              <a:t>Onder de vlag ‘Smart </a:t>
            </a:r>
            <a:r>
              <a:rPr lang="nl-NL" sz="2400" dirty="0" err="1">
                <a:solidFill>
                  <a:srgbClr val="1A1A1A"/>
                </a:solidFill>
                <a:latin typeface="Avenir Next LT Pro" panose="020B0504020202020204" pitchFamily="34" charset="0"/>
              </a:rPr>
              <a:t>City’s</a:t>
            </a:r>
            <a:r>
              <a:rPr lang="nl-NL" sz="2400" dirty="0">
                <a:solidFill>
                  <a:srgbClr val="1A1A1A"/>
                </a:solidFill>
                <a:latin typeface="Avenir Next LT Pro" panose="020B0504020202020204" pitchFamily="34" charset="0"/>
              </a:rPr>
              <a:t>’ zetten wereldwijd lokale overheden (vaak samen met bedrijven, burgers en instellingen) integrale en </a:t>
            </a:r>
            <a:r>
              <a:rPr lang="nl-NL" sz="2400" dirty="0" err="1">
                <a:solidFill>
                  <a:schemeClr val="accent1"/>
                </a:solidFill>
                <a:latin typeface="Avenir Next LT Pro" panose="020B0504020202020204" pitchFamily="34" charset="0"/>
              </a:rPr>
              <a:t>datagedreven</a:t>
            </a:r>
            <a:r>
              <a:rPr lang="nl-NL" sz="2400" dirty="0">
                <a:solidFill>
                  <a:srgbClr val="1A1A1A"/>
                </a:solidFill>
                <a:latin typeface="Avenir Next LT Pro" panose="020B0504020202020204" pitchFamily="34" charset="0"/>
              </a:rPr>
              <a:t> oplossingen in om de </a:t>
            </a:r>
            <a:r>
              <a:rPr lang="nl-NL" sz="2400" b="1" dirty="0">
                <a:solidFill>
                  <a:srgbClr val="1A1A1A"/>
                </a:solidFill>
                <a:latin typeface="Avenir Next LT Pro" panose="020B0504020202020204" pitchFamily="34" charset="0"/>
              </a:rPr>
              <a:t>leefbaarheid, kwaliteit </a:t>
            </a:r>
            <a:r>
              <a:rPr lang="nl-NL" sz="2400" dirty="0">
                <a:solidFill>
                  <a:srgbClr val="1A1A1A"/>
                </a:solidFill>
                <a:latin typeface="Avenir Next LT Pro" panose="020B0504020202020204" pitchFamily="34" charset="0"/>
              </a:rPr>
              <a:t>en concurrentiekracht van de stad te verbeteren. In de steden zijn bv. steeds meer sensoren te vinden: camera’s, licht- en geluidssensoren, fijnstof, verkeerssensoren.  </a:t>
            </a:r>
          </a:p>
        </p:txBody>
      </p:sp>
    </p:spTree>
    <p:extLst>
      <p:ext uri="{BB962C8B-B14F-4D97-AF65-F5344CB8AC3E}">
        <p14:creationId xmlns:p14="http://schemas.microsoft.com/office/powerpoint/2010/main" val="25714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0128C0C-717D-4860-AD7E-0CF55B8AD98B}"/>
              </a:ext>
            </a:extLst>
          </p:cNvPr>
          <p:cNvSpPr txBox="1"/>
          <p:nvPr/>
        </p:nvSpPr>
        <p:spPr>
          <a:xfrm>
            <a:off x="664029" y="5842499"/>
            <a:ext cx="9982200" cy="369332"/>
          </a:xfrm>
          <a:prstGeom prst="rect">
            <a:avLst/>
          </a:prstGeom>
          <a:noFill/>
        </p:spPr>
        <p:txBody>
          <a:bodyPr wrap="square">
            <a:spAutoFit/>
          </a:bodyPr>
          <a:lstStyle/>
          <a:p>
            <a:r>
              <a:rPr lang="nl-NL" dirty="0"/>
              <a:t>https://www.vpro.nl/programmas/tegenlicht/kijk/afleveringen/2015-2016/slimme-steden.html</a:t>
            </a:r>
          </a:p>
        </p:txBody>
      </p:sp>
      <p:sp>
        <p:nvSpPr>
          <p:cNvPr id="5" name="Tekstvak 4">
            <a:extLst>
              <a:ext uri="{FF2B5EF4-FFF2-40B4-BE49-F238E27FC236}">
                <a16:creationId xmlns:a16="http://schemas.microsoft.com/office/drawing/2014/main" id="{C693B06C-C2B1-473D-BA04-D828F77ED9EF}"/>
              </a:ext>
            </a:extLst>
          </p:cNvPr>
          <p:cNvSpPr txBox="1"/>
          <p:nvPr/>
        </p:nvSpPr>
        <p:spPr>
          <a:xfrm>
            <a:off x="664029" y="646169"/>
            <a:ext cx="10809514" cy="5262979"/>
          </a:xfrm>
          <a:prstGeom prst="rect">
            <a:avLst/>
          </a:prstGeom>
          <a:noFill/>
        </p:spPr>
        <p:txBody>
          <a:bodyPr wrap="square">
            <a:spAutoFit/>
          </a:bodyPr>
          <a:lstStyle/>
          <a:p>
            <a:r>
              <a:rPr lang="nl-NL" sz="2400" dirty="0">
                <a:solidFill>
                  <a:srgbClr val="1C1C1B"/>
                </a:solidFill>
                <a:latin typeface="Avenir Next LT Pro" panose="020B0504020202020204" pitchFamily="34" charset="0"/>
              </a:rPr>
              <a:t>Informatietechnologie en het internet der dingen worden gebruikt om de stad te beheren en te besturen. Hierbij gaat het zowel om de administratie als om de voorzieningen zoals bibliotheken, ziekenhuizen, het transportsysteem en de nutsvoorzieningen. </a:t>
            </a:r>
          </a:p>
          <a:p>
            <a:endParaRPr lang="nl-NL" sz="2400" dirty="0">
              <a:solidFill>
                <a:srgbClr val="1C1C1B"/>
              </a:solidFill>
              <a:latin typeface="Avenir Next LT Pro" panose="020B0504020202020204" pitchFamily="34" charset="0"/>
            </a:endParaRPr>
          </a:p>
          <a:p>
            <a:r>
              <a:rPr lang="nl-NL" sz="2400" dirty="0">
                <a:solidFill>
                  <a:srgbClr val="1C1C1B"/>
                </a:solidFill>
                <a:latin typeface="Avenir Next LT Pro" panose="020B0504020202020204" pitchFamily="34" charset="0"/>
              </a:rPr>
              <a:t>Doel van een slimme stad is de levenskwaliteit te verhogen door de stad efficiënter te organiseren en de afstand tussen de inwoners en het bestuur te verkleinen. Alle onderdelen van de stad zijn verbonden via een netwerk van sensoren, internet en hoogstaande technologische apparaten met als motor het internet der dingen. Dit maakt niet alleen een beter bestuur mogelijk, maar laat het bestuur ook toe om de inwoners in de gaten te houden, wat meteen de keerzijde is van de smart </a:t>
            </a:r>
            <a:r>
              <a:rPr lang="nl-NL" sz="2400" dirty="0" err="1">
                <a:solidFill>
                  <a:srgbClr val="1C1C1B"/>
                </a:solidFill>
                <a:latin typeface="Avenir Next LT Pro" panose="020B0504020202020204" pitchFamily="34" charset="0"/>
              </a:rPr>
              <a:t>city</a:t>
            </a:r>
            <a:r>
              <a:rPr lang="nl-NL" sz="2400" dirty="0">
                <a:solidFill>
                  <a:srgbClr val="1C1C1B"/>
                </a:solidFill>
                <a:latin typeface="Avenir Next LT Pro" panose="020B0504020202020204" pitchFamily="34" charset="0"/>
              </a:rPr>
              <a:t>.</a:t>
            </a:r>
          </a:p>
          <a:p>
            <a:endParaRPr lang="nl-NL" sz="2400" dirty="0">
              <a:solidFill>
                <a:srgbClr val="1C1C1B"/>
              </a:solidFill>
              <a:latin typeface="Avenir Next LT Pro" panose="020B0504020202020204" pitchFamily="34" charset="0"/>
            </a:endParaRPr>
          </a:p>
          <a:p>
            <a:r>
              <a:rPr lang="nl-NL" sz="2400" dirty="0">
                <a:solidFill>
                  <a:srgbClr val="1C1C1B"/>
                </a:solidFill>
                <a:latin typeface="Avenir Next LT Pro" panose="020B0504020202020204" pitchFamily="34" charset="0"/>
              </a:rPr>
              <a:t>Interessante </a:t>
            </a:r>
            <a:r>
              <a:rPr lang="nl-NL" sz="2400" dirty="0" err="1">
                <a:solidFill>
                  <a:srgbClr val="1C1C1B"/>
                </a:solidFill>
                <a:latin typeface="Avenir Next LT Pro" panose="020B0504020202020204" pitchFamily="34" charset="0"/>
              </a:rPr>
              <a:t>docu</a:t>
            </a:r>
            <a:r>
              <a:rPr lang="nl-NL" sz="2400" dirty="0">
                <a:solidFill>
                  <a:srgbClr val="1C1C1B"/>
                </a:solidFill>
                <a:latin typeface="Avenir Next LT Pro" panose="020B0504020202020204" pitchFamily="34" charset="0"/>
              </a:rPr>
              <a:t>: </a:t>
            </a:r>
          </a:p>
        </p:txBody>
      </p:sp>
    </p:spTree>
    <p:extLst>
      <p:ext uri="{BB962C8B-B14F-4D97-AF65-F5344CB8AC3E}">
        <p14:creationId xmlns:p14="http://schemas.microsoft.com/office/powerpoint/2010/main" val="251908529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unkyShapesVTI">
  <a:themeElements>
    <a:clrScheme name="AnalogousFromLightSeed_2SEEDS">
      <a:dk1>
        <a:srgbClr val="000000"/>
      </a:dk1>
      <a:lt1>
        <a:srgbClr val="FFFFFF"/>
      </a:lt1>
      <a:dk2>
        <a:srgbClr val="282441"/>
      </a:dk2>
      <a:lt2>
        <a:srgbClr val="E8E5E2"/>
      </a:lt2>
      <a:accent1>
        <a:srgbClr val="6C97CD"/>
      </a:accent1>
      <a:accent2>
        <a:srgbClr val="61ADB9"/>
      </a:accent2>
      <a:accent3>
        <a:srgbClr val="8688D6"/>
      </a:accent3>
      <a:accent4>
        <a:srgbClr val="CD896C"/>
      </a:accent4>
      <a:accent5>
        <a:srgbClr val="B5A068"/>
      </a:accent5>
      <a:accent6>
        <a:srgbClr val="9DA858"/>
      </a:accent6>
      <a:hlink>
        <a:srgbClr val="997E5C"/>
      </a:hlink>
      <a:folHlink>
        <a:srgbClr val="7F7F7F"/>
      </a:folHlink>
    </a:clrScheme>
    <a:fontScheme name="Source Sans Pro">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3.xml><?xml version="1.0" encoding="utf-8"?>
<a:theme xmlns:a="http://schemas.openxmlformats.org/drawingml/2006/main" name="SavonVTI">
  <a:themeElements>
    <a:clrScheme name="AnalogousFromDarkSeedRightStep">
      <a:dk1>
        <a:srgbClr val="000000"/>
      </a:dk1>
      <a:lt1>
        <a:srgbClr val="FFFFFF"/>
      </a:lt1>
      <a:dk2>
        <a:srgbClr val="262441"/>
      </a:dk2>
      <a:lt2>
        <a:srgbClr val="E2E8E2"/>
      </a:lt2>
      <a:accent1>
        <a:srgbClr val="C34DC0"/>
      </a:accent1>
      <a:accent2>
        <a:srgbClr val="B13B7D"/>
      </a:accent2>
      <a:accent3>
        <a:srgbClr val="C34D5E"/>
      </a:accent3>
      <a:accent4>
        <a:srgbClr val="B15B3B"/>
      </a:accent4>
      <a:accent5>
        <a:srgbClr val="C39E4D"/>
      </a:accent5>
      <a:accent6>
        <a:srgbClr val="9FAB39"/>
      </a:accent6>
      <a:hlink>
        <a:srgbClr val="3F7CBF"/>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730677-03E9-4540-AD63-4522B99D3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B0ED83-8E11-4339-B813-87708920DDE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34DFF99-E701-424B-95D2-0A1F2F4F69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TotalTime>
  <Words>1612</Words>
  <Application>Microsoft Office PowerPoint</Application>
  <PresentationFormat>Breedbeeld</PresentationFormat>
  <Paragraphs>172</Paragraphs>
  <Slides>25</Slides>
  <Notes>1</Notes>
  <HiddenSlides>0</HiddenSlides>
  <MMClips>0</MMClips>
  <ScaleCrop>false</ScaleCrop>
  <HeadingPairs>
    <vt:vector size="6" baseType="variant">
      <vt:variant>
        <vt:lpstr>Gebruikte lettertypen</vt:lpstr>
      </vt:variant>
      <vt:variant>
        <vt:i4>9</vt:i4>
      </vt:variant>
      <vt:variant>
        <vt:lpstr>Thema</vt:lpstr>
      </vt:variant>
      <vt:variant>
        <vt:i4>3</vt:i4>
      </vt:variant>
      <vt:variant>
        <vt:lpstr>Diatitels</vt:lpstr>
      </vt:variant>
      <vt:variant>
        <vt:i4>25</vt:i4>
      </vt:variant>
    </vt:vector>
  </HeadingPairs>
  <TitlesOfParts>
    <vt:vector size="37" baseType="lpstr">
      <vt:lpstr>Arial</vt:lpstr>
      <vt:lpstr>Avenir</vt:lpstr>
      <vt:lpstr>Avenir Next LT Pro</vt:lpstr>
      <vt:lpstr>Calibri</vt:lpstr>
      <vt:lpstr>Calibri Light</vt:lpstr>
      <vt:lpstr>Garamond</vt:lpstr>
      <vt:lpstr>Lucida Sans Unicode</vt:lpstr>
      <vt:lpstr>Selawik Light</vt:lpstr>
      <vt:lpstr>Speak Pro</vt:lpstr>
      <vt:lpstr>Kantoorthema</vt:lpstr>
      <vt:lpstr>FunkyShapesVTI</vt:lpstr>
      <vt:lpstr>SavonVTI</vt:lpstr>
      <vt:lpstr>Les 3 Stad en wijk</vt:lpstr>
      <vt:lpstr>Programma van 26-2-2021</vt:lpstr>
      <vt:lpstr>Stad van de toekomst, rode draad</vt:lpstr>
      <vt:lpstr>Begrippenlijst</vt:lpstr>
      <vt:lpstr>Kahoot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Leerarrangement Stad &amp; Wijk </vt:lpstr>
      <vt:lpstr>PowerPoint-presentatie</vt:lpstr>
      <vt:lpstr>PowerPoint-presentatie</vt:lpstr>
      <vt:lpstr>Sustainable Development Goals </vt:lpstr>
      <vt:lpstr>PowerPoint-presentatie</vt:lpstr>
      <vt:lpstr>Hoe meet je welvaart van een land?  </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Pascalle Cup</cp:lastModifiedBy>
  <cp:revision>1</cp:revision>
  <dcterms:created xsi:type="dcterms:W3CDTF">2021-02-25T10:57:45Z</dcterms:created>
  <dcterms:modified xsi:type="dcterms:W3CDTF">2021-02-25T20:39:12Z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